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18"/>
  </p:notesMasterIdLst>
  <p:handoutMasterIdLst>
    <p:handoutMasterId r:id="rId19"/>
  </p:handoutMasterIdLst>
  <p:sldIdLst>
    <p:sldId id="340" r:id="rId2"/>
    <p:sldId id="338" r:id="rId3"/>
    <p:sldId id="435" r:id="rId4"/>
    <p:sldId id="436" r:id="rId5"/>
    <p:sldId id="406" r:id="rId6"/>
    <p:sldId id="411" r:id="rId7"/>
    <p:sldId id="366" r:id="rId8"/>
    <p:sldId id="419" r:id="rId9"/>
    <p:sldId id="424" r:id="rId10"/>
    <p:sldId id="423" r:id="rId11"/>
    <p:sldId id="356" r:id="rId12"/>
    <p:sldId id="407" r:id="rId13"/>
    <p:sldId id="403" r:id="rId14"/>
    <p:sldId id="408" r:id="rId15"/>
    <p:sldId id="400" r:id="rId16"/>
    <p:sldId id="402" r:id="rId17"/>
  </p:sldIdLst>
  <p:sldSz cx="9144000" cy="6858000" type="screen4x3"/>
  <p:notesSz cx="6797675" cy="9926638"/>
  <p:defaultTextStyle>
    <a:defPPr>
      <a:defRPr lang="en-GB"/>
    </a:defPPr>
    <a:lvl1pPr algn="ctr" rtl="0" eaLnBrk="0" fontAlgn="base" hangingPunct="0">
      <a:spcBef>
        <a:spcPct val="0"/>
      </a:spcBef>
      <a:spcAft>
        <a:spcPct val="0"/>
      </a:spcAft>
      <a:defRPr sz="1000"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sz="1000"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sz="1000"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sz="1000"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sz="1000" kern="1200">
        <a:solidFill>
          <a:schemeClr val="tx1"/>
        </a:solidFill>
        <a:latin typeface="Tahoma" pitchFamily="34" charset="0"/>
        <a:ea typeface="+mn-ea"/>
        <a:cs typeface="+mn-cs"/>
      </a:defRPr>
    </a:lvl5pPr>
    <a:lvl6pPr marL="2286000" algn="l" defTabSz="914400" rtl="0" eaLnBrk="1" latinLnBrk="0" hangingPunct="1">
      <a:defRPr sz="1000" kern="1200">
        <a:solidFill>
          <a:schemeClr val="tx1"/>
        </a:solidFill>
        <a:latin typeface="Tahoma" pitchFamily="34" charset="0"/>
        <a:ea typeface="+mn-ea"/>
        <a:cs typeface="+mn-cs"/>
      </a:defRPr>
    </a:lvl6pPr>
    <a:lvl7pPr marL="2743200" algn="l" defTabSz="914400" rtl="0" eaLnBrk="1" latinLnBrk="0" hangingPunct="1">
      <a:defRPr sz="1000" kern="1200">
        <a:solidFill>
          <a:schemeClr val="tx1"/>
        </a:solidFill>
        <a:latin typeface="Tahoma" pitchFamily="34" charset="0"/>
        <a:ea typeface="+mn-ea"/>
        <a:cs typeface="+mn-cs"/>
      </a:defRPr>
    </a:lvl7pPr>
    <a:lvl8pPr marL="3200400" algn="l" defTabSz="914400" rtl="0" eaLnBrk="1" latinLnBrk="0" hangingPunct="1">
      <a:defRPr sz="1000" kern="1200">
        <a:solidFill>
          <a:schemeClr val="tx1"/>
        </a:solidFill>
        <a:latin typeface="Tahoma" pitchFamily="34" charset="0"/>
        <a:ea typeface="+mn-ea"/>
        <a:cs typeface="+mn-cs"/>
      </a:defRPr>
    </a:lvl8pPr>
    <a:lvl9pPr marL="3657600" algn="l" defTabSz="914400" rtl="0" eaLnBrk="1" latinLnBrk="0" hangingPunct="1">
      <a:defRPr sz="1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3730">
          <p15:clr>
            <a:srgbClr val="A4A3A4"/>
          </p15:clr>
        </p15:guide>
        <p15:guide id="2" orient="horz" pos="2159">
          <p15:clr>
            <a:srgbClr val="A4A3A4"/>
          </p15:clr>
        </p15:guide>
        <p15:guide id="3" orient="horz" pos="876">
          <p15:clr>
            <a:srgbClr val="A4A3A4"/>
          </p15:clr>
        </p15:guide>
        <p15:guide id="4" orient="horz" pos="275">
          <p15:clr>
            <a:srgbClr val="A4A3A4"/>
          </p15:clr>
        </p15:guide>
        <p15:guide id="5" orient="horz" pos="591">
          <p15:clr>
            <a:srgbClr val="A4A3A4"/>
          </p15:clr>
        </p15:guide>
        <p15:guide id="6" orient="horz" pos="3448">
          <p15:clr>
            <a:srgbClr val="A4A3A4"/>
          </p15:clr>
        </p15:guide>
        <p15:guide id="7" pos="5475">
          <p15:clr>
            <a:srgbClr val="A4A3A4"/>
          </p15:clr>
        </p15:guide>
        <p15:guide id="8" pos="1401">
          <p15:clr>
            <a:srgbClr val="A4A3A4"/>
          </p15:clr>
        </p15:guide>
        <p15:guide id="9" pos="284">
          <p15:clr>
            <a:srgbClr val="A4A3A4"/>
          </p15:clr>
        </p15:guide>
        <p15:guide id="10" pos="288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D0778B-37B9-697E-DEA5-4CC976C5BF22}" name="Carin Andrews 46060357" initials="CA4" userId="S::carin.andrews@kent.police.uk::c9c25857-63b3-4603-913c-780ff9de9d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in Andrews 46060357" initials="CA4" lastIdx="1" clrIdx="0">
    <p:extLst>
      <p:ext uri="{19B8F6BF-5375-455C-9EA6-DF929625EA0E}">
        <p15:presenceInfo xmlns:p15="http://schemas.microsoft.com/office/powerpoint/2012/main" userId="S::carin.andrews@kent.police.uk::c9c25857-63b3-4603-913c-780ff9de9d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EA1"/>
    <a:srgbClr val="3697D3"/>
    <a:srgbClr val="F9AA4D"/>
    <a:srgbClr val="91342F"/>
    <a:srgbClr val="892B80"/>
    <a:srgbClr val="009C56"/>
    <a:srgbClr val="CDD31F"/>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BB0853-C43B-4230-BFA0-84149EB569A5}" v="76" dt="2022-11-30T09:29:44.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94634" autoAdjust="0"/>
  </p:normalViewPr>
  <p:slideViewPr>
    <p:cSldViewPr snapToGrid="0" snapToObjects="1">
      <p:cViewPr varScale="1">
        <p:scale>
          <a:sx n="58" d="100"/>
          <a:sy n="58" d="100"/>
        </p:scale>
        <p:origin x="1848" y="52"/>
      </p:cViewPr>
      <p:guideLst>
        <p:guide orient="horz" pos="3730"/>
        <p:guide orient="horz" pos="2159"/>
        <p:guide orient="horz" pos="876"/>
        <p:guide orient="horz" pos="275"/>
        <p:guide orient="horz" pos="591"/>
        <p:guide orient="horz" pos="3448"/>
        <p:guide pos="5475"/>
        <p:guide pos="1401"/>
        <p:guide pos="284"/>
        <p:guide pos="2881"/>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5.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in Andrews 46060357" userId="c9c25857-63b3-4603-913c-780ff9de9df1" providerId="ADAL" clId="{21303ADB-004F-48F4-B3B7-BF0B1961B49B}"/>
    <pc:docChg chg="modSld">
      <pc:chgData name="Carin Andrews 46060357" userId="c9c25857-63b3-4603-913c-780ff9de9df1" providerId="ADAL" clId="{21303ADB-004F-48F4-B3B7-BF0B1961B49B}" dt="2022-11-30T09:33:42.435" v="0" actId="6549"/>
      <pc:docMkLst>
        <pc:docMk/>
      </pc:docMkLst>
      <pc:sldChg chg="modSp mod">
        <pc:chgData name="Carin Andrews 46060357" userId="c9c25857-63b3-4603-913c-780ff9de9df1" providerId="ADAL" clId="{21303ADB-004F-48F4-B3B7-BF0B1961B49B}" dt="2022-11-30T09:33:42.435" v="0" actId="6549"/>
        <pc:sldMkLst>
          <pc:docMk/>
          <pc:sldMk cId="0" sldId="340"/>
        </pc:sldMkLst>
        <pc:spChg chg="mod">
          <ac:chgData name="Carin Andrews 46060357" userId="c9c25857-63b3-4603-913c-780ff9de9df1" providerId="ADAL" clId="{21303ADB-004F-48F4-B3B7-BF0B1961B49B}" dt="2022-11-30T09:33:42.435" v="0" actId="6549"/>
          <ac:spMkLst>
            <pc:docMk/>
            <pc:sldMk cId="0" sldId="340"/>
            <ac:spMk id="240644" creationId="{00000000-0000-0000-0000-000000000000}"/>
          </ac:spMkLst>
        </pc:spChg>
      </pc:sldChg>
    </pc:docChg>
  </pc:docChgLst>
  <pc:docChgLst>
    <pc:chgData name="Carin Andrews 46060357" userId="c9c25857-63b3-4603-913c-780ff9de9df1" providerId="ADAL" clId="{2ABB0853-C43B-4230-BFA0-84149EB569A5}"/>
    <pc:docChg chg="undo custSel delSld modSld">
      <pc:chgData name="Carin Andrews 46060357" userId="c9c25857-63b3-4603-913c-780ff9de9df1" providerId="ADAL" clId="{2ABB0853-C43B-4230-BFA0-84149EB569A5}" dt="2022-11-30T09:32:11.916" v="2410" actId="2696"/>
      <pc:docMkLst>
        <pc:docMk/>
      </pc:docMkLst>
      <pc:sldChg chg="addSp delSp modSp mod addCm delCm">
        <pc:chgData name="Carin Andrews 46060357" userId="c9c25857-63b3-4603-913c-780ff9de9df1" providerId="ADAL" clId="{2ABB0853-C43B-4230-BFA0-84149EB569A5}" dt="2022-11-30T08:27:00.880" v="766" actId="1076"/>
        <pc:sldMkLst>
          <pc:docMk/>
          <pc:sldMk cId="0" sldId="338"/>
        </pc:sldMkLst>
        <pc:spChg chg="mod">
          <ac:chgData name="Carin Andrews 46060357" userId="c9c25857-63b3-4603-913c-780ff9de9df1" providerId="ADAL" clId="{2ABB0853-C43B-4230-BFA0-84149EB569A5}" dt="2022-11-30T08:14:59.224" v="23" actId="255"/>
          <ac:spMkLst>
            <pc:docMk/>
            <pc:sldMk cId="0" sldId="338"/>
            <ac:spMk id="2" creationId="{00000000-0000-0000-0000-000000000000}"/>
          </ac:spMkLst>
        </pc:spChg>
        <pc:spChg chg="add del mod">
          <ac:chgData name="Carin Andrews 46060357" userId="c9c25857-63b3-4603-913c-780ff9de9df1" providerId="ADAL" clId="{2ABB0853-C43B-4230-BFA0-84149EB569A5}" dt="2022-11-30T08:21:20.994" v="461"/>
          <ac:spMkLst>
            <pc:docMk/>
            <pc:sldMk cId="0" sldId="338"/>
            <ac:spMk id="5" creationId="{AF1D31DD-B04F-4FB6-B53C-E7E9D9D4BE95}"/>
          </ac:spMkLst>
        </pc:spChg>
        <pc:spChg chg="mod">
          <ac:chgData name="Carin Andrews 46060357" userId="c9c25857-63b3-4603-913c-780ff9de9df1" providerId="ADAL" clId="{2ABB0853-C43B-4230-BFA0-84149EB569A5}" dt="2022-11-30T08:24:26.916" v="681" actId="1076"/>
          <ac:spMkLst>
            <pc:docMk/>
            <pc:sldMk cId="0" sldId="338"/>
            <ac:spMk id="6" creationId="{BEA7A4BF-2E4F-4D5D-A6BB-8DEA3A3E30FB}"/>
          </ac:spMkLst>
        </pc:spChg>
        <pc:spChg chg="add del mod">
          <ac:chgData name="Carin Andrews 46060357" userId="c9c25857-63b3-4603-913c-780ff9de9df1" providerId="ADAL" clId="{2ABB0853-C43B-4230-BFA0-84149EB569A5}" dt="2022-11-30T08:21:20.995" v="463"/>
          <ac:spMkLst>
            <pc:docMk/>
            <pc:sldMk cId="0" sldId="338"/>
            <ac:spMk id="7" creationId="{8E8CDC87-B508-444D-94C8-C5F75FD63CDE}"/>
          </ac:spMkLst>
        </pc:spChg>
        <pc:spChg chg="add del mod">
          <ac:chgData name="Carin Andrews 46060357" userId="c9c25857-63b3-4603-913c-780ff9de9df1" providerId="ADAL" clId="{2ABB0853-C43B-4230-BFA0-84149EB569A5}" dt="2022-11-30T08:21:33.878" v="466"/>
          <ac:spMkLst>
            <pc:docMk/>
            <pc:sldMk cId="0" sldId="338"/>
            <ac:spMk id="9" creationId="{418F62A7-EF86-45F2-A898-822DA41A28A6}"/>
          </ac:spMkLst>
        </pc:spChg>
        <pc:spChg chg="add mod ord">
          <ac:chgData name="Carin Andrews 46060357" userId="c9c25857-63b3-4603-913c-780ff9de9df1" providerId="ADAL" clId="{2ABB0853-C43B-4230-BFA0-84149EB569A5}" dt="2022-11-30T08:24:20.839" v="680" actId="1076"/>
          <ac:spMkLst>
            <pc:docMk/>
            <pc:sldMk cId="0" sldId="338"/>
            <ac:spMk id="10" creationId="{D03584DB-BB14-4088-ABC7-BB7AF132CB18}"/>
          </ac:spMkLst>
        </pc:spChg>
        <pc:spChg chg="add mod">
          <ac:chgData name="Carin Andrews 46060357" userId="c9c25857-63b3-4603-913c-780ff9de9df1" providerId="ADAL" clId="{2ABB0853-C43B-4230-BFA0-84149EB569A5}" dt="2022-11-30T08:26:56.138" v="765" actId="1076"/>
          <ac:spMkLst>
            <pc:docMk/>
            <pc:sldMk cId="0" sldId="338"/>
            <ac:spMk id="11" creationId="{43E2E5FB-50AD-4AAC-B94A-2AFE1A644362}"/>
          </ac:spMkLst>
        </pc:spChg>
        <pc:spChg chg="add mod">
          <ac:chgData name="Carin Andrews 46060357" userId="c9c25857-63b3-4603-913c-780ff9de9df1" providerId="ADAL" clId="{2ABB0853-C43B-4230-BFA0-84149EB569A5}" dt="2022-11-30T08:27:00.880" v="766" actId="1076"/>
          <ac:spMkLst>
            <pc:docMk/>
            <pc:sldMk cId="0" sldId="338"/>
            <ac:spMk id="12" creationId="{F45436A0-A0C7-4689-B620-197D7B1D7C7E}"/>
          </ac:spMkLst>
        </pc:spChg>
        <pc:spChg chg="mod">
          <ac:chgData name="Carin Andrews 46060357" userId="c9c25857-63b3-4603-913c-780ff9de9df1" providerId="ADAL" clId="{2ABB0853-C43B-4230-BFA0-84149EB569A5}" dt="2022-11-30T08:13:50.517" v="18" actId="20577"/>
          <ac:spMkLst>
            <pc:docMk/>
            <pc:sldMk cId="0" sldId="338"/>
            <ac:spMk id="195672" creationId="{00000000-0000-0000-0000-000000000000}"/>
          </ac:spMkLst>
        </pc:spChg>
        <pc:spChg chg="mod">
          <ac:chgData name="Carin Andrews 46060357" userId="c9c25857-63b3-4603-913c-780ff9de9df1" providerId="ADAL" clId="{2ABB0853-C43B-4230-BFA0-84149EB569A5}" dt="2022-11-30T08:17:00.298" v="31" actId="6549"/>
          <ac:spMkLst>
            <pc:docMk/>
            <pc:sldMk cId="0" sldId="338"/>
            <ac:spMk id="195673" creationId="{00000000-0000-0000-0000-000000000000}"/>
          </ac:spMkLst>
        </pc:spChg>
        <pc:picChg chg="add del">
          <ac:chgData name="Carin Andrews 46060357" userId="c9c25857-63b3-4603-913c-780ff9de9df1" providerId="ADAL" clId="{2ABB0853-C43B-4230-BFA0-84149EB569A5}" dt="2022-11-30T08:15:30.181" v="26" actId="478"/>
          <ac:picMkLst>
            <pc:docMk/>
            <pc:sldMk cId="0" sldId="338"/>
            <ac:picMk id="3" creationId="{8CD1D350-11BC-4C16-BB39-90F1A5F07E89}"/>
          </ac:picMkLst>
        </pc:picChg>
        <pc:picChg chg="del">
          <ac:chgData name="Carin Andrews 46060357" userId="c9c25857-63b3-4603-913c-780ff9de9df1" providerId="ADAL" clId="{2ABB0853-C43B-4230-BFA0-84149EB569A5}" dt="2022-11-30T08:14:33.070" v="22" actId="478"/>
          <ac:picMkLst>
            <pc:docMk/>
            <pc:sldMk cId="0" sldId="338"/>
            <ac:picMk id="4" creationId="{00000000-0000-0000-0000-000000000000}"/>
          </ac:picMkLst>
        </pc:picChg>
        <pc:picChg chg="add mod">
          <ac:chgData name="Carin Andrews 46060357" userId="c9c25857-63b3-4603-913c-780ff9de9df1" providerId="ADAL" clId="{2ABB0853-C43B-4230-BFA0-84149EB569A5}" dt="2022-11-30T08:22:14.145" v="622" actId="1076"/>
          <ac:picMkLst>
            <pc:docMk/>
            <pc:sldMk cId="0" sldId="338"/>
            <ac:picMk id="8" creationId="{E217905E-5C2D-4AFA-9C6C-E05CAF6EB238}"/>
          </ac:picMkLst>
        </pc:picChg>
      </pc:sldChg>
      <pc:sldChg chg="modSp mod">
        <pc:chgData name="Carin Andrews 46060357" userId="c9c25857-63b3-4603-913c-780ff9de9df1" providerId="ADAL" clId="{2ABB0853-C43B-4230-BFA0-84149EB569A5}" dt="2022-11-30T08:13:16.050" v="0" actId="6549"/>
        <pc:sldMkLst>
          <pc:docMk/>
          <pc:sldMk cId="0" sldId="340"/>
        </pc:sldMkLst>
        <pc:spChg chg="mod">
          <ac:chgData name="Carin Andrews 46060357" userId="c9c25857-63b3-4603-913c-780ff9de9df1" providerId="ADAL" clId="{2ABB0853-C43B-4230-BFA0-84149EB569A5}" dt="2022-11-30T08:13:16.050" v="0" actId="6549"/>
          <ac:spMkLst>
            <pc:docMk/>
            <pc:sldMk cId="0" sldId="340"/>
            <ac:spMk id="240645" creationId="{00000000-0000-0000-0000-000000000000}"/>
          </ac:spMkLst>
        </pc:spChg>
      </pc:sldChg>
      <pc:sldChg chg="delSp modSp mod">
        <pc:chgData name="Carin Andrews 46060357" userId="c9c25857-63b3-4603-913c-780ff9de9df1" providerId="ADAL" clId="{2ABB0853-C43B-4230-BFA0-84149EB569A5}" dt="2022-11-30T09:18:44.258" v="2218" actId="1076"/>
        <pc:sldMkLst>
          <pc:docMk/>
          <pc:sldMk cId="0" sldId="356"/>
        </pc:sldMkLst>
        <pc:spChg chg="del mod">
          <ac:chgData name="Carin Andrews 46060357" userId="c9c25857-63b3-4603-913c-780ff9de9df1" providerId="ADAL" clId="{2ABB0853-C43B-4230-BFA0-84149EB569A5}" dt="2022-11-30T09:08:05.928" v="1865" actId="478"/>
          <ac:spMkLst>
            <pc:docMk/>
            <pc:sldMk cId="0" sldId="356"/>
            <ac:spMk id="2" creationId="{00000000-0000-0000-0000-000000000000}"/>
          </ac:spMkLst>
        </pc:spChg>
        <pc:spChg chg="mod">
          <ac:chgData name="Carin Andrews 46060357" userId="c9c25857-63b3-4603-913c-780ff9de9df1" providerId="ADAL" clId="{2ABB0853-C43B-4230-BFA0-84149EB569A5}" dt="2022-11-30T09:18:44.258" v="2218" actId="1076"/>
          <ac:spMkLst>
            <pc:docMk/>
            <pc:sldMk cId="0" sldId="356"/>
            <ac:spMk id="294914" creationId="{00000000-0000-0000-0000-000000000000}"/>
          </ac:spMkLst>
        </pc:spChg>
        <pc:spChg chg="mod">
          <ac:chgData name="Carin Andrews 46060357" userId="c9c25857-63b3-4603-913c-780ff9de9df1" providerId="ADAL" clId="{2ABB0853-C43B-4230-BFA0-84149EB569A5}" dt="2022-11-30T09:07:16.959" v="1860" actId="6549"/>
          <ac:spMkLst>
            <pc:docMk/>
            <pc:sldMk cId="0" sldId="356"/>
            <ac:spMk id="294915" creationId="{00000000-0000-0000-0000-000000000000}"/>
          </ac:spMkLst>
        </pc:spChg>
        <pc:grpChg chg="del">
          <ac:chgData name="Carin Andrews 46060357" userId="c9c25857-63b3-4603-913c-780ff9de9df1" providerId="ADAL" clId="{2ABB0853-C43B-4230-BFA0-84149EB569A5}" dt="2022-11-30T09:07:52.852" v="1862" actId="478"/>
          <ac:grpSpMkLst>
            <pc:docMk/>
            <pc:sldMk cId="0" sldId="356"/>
            <ac:grpSpMk id="12" creationId="{00000000-0000-0000-0000-000000000000}"/>
          </ac:grpSpMkLst>
        </pc:grpChg>
      </pc:sldChg>
      <pc:sldChg chg="addSp modSp mod">
        <pc:chgData name="Carin Andrews 46060357" userId="c9c25857-63b3-4603-913c-780ff9de9df1" providerId="ADAL" clId="{2ABB0853-C43B-4230-BFA0-84149EB569A5}" dt="2022-11-30T08:52:34.320" v="1601" actId="1076"/>
        <pc:sldMkLst>
          <pc:docMk/>
          <pc:sldMk cId="2303137541" sldId="366"/>
        </pc:sldMkLst>
        <pc:spChg chg="mod">
          <ac:chgData name="Carin Andrews 46060357" userId="c9c25857-63b3-4603-913c-780ff9de9df1" providerId="ADAL" clId="{2ABB0853-C43B-4230-BFA0-84149EB569A5}" dt="2022-11-30T08:50:10.237" v="1232" actId="6549"/>
          <ac:spMkLst>
            <pc:docMk/>
            <pc:sldMk cId="2303137541" sldId="366"/>
            <ac:spMk id="2" creationId="{00000000-0000-0000-0000-000000000000}"/>
          </ac:spMkLst>
        </pc:spChg>
        <pc:spChg chg="mod">
          <ac:chgData name="Carin Andrews 46060357" userId="c9c25857-63b3-4603-913c-780ff9de9df1" providerId="ADAL" clId="{2ABB0853-C43B-4230-BFA0-84149EB569A5}" dt="2022-11-30T08:51:04.094" v="1588" actId="6549"/>
          <ac:spMkLst>
            <pc:docMk/>
            <pc:sldMk cId="2303137541" sldId="366"/>
            <ac:spMk id="3" creationId="{00000000-0000-0000-0000-000000000000}"/>
          </ac:spMkLst>
        </pc:spChg>
        <pc:picChg chg="add mod">
          <ac:chgData name="Carin Andrews 46060357" userId="c9c25857-63b3-4603-913c-780ff9de9df1" providerId="ADAL" clId="{2ABB0853-C43B-4230-BFA0-84149EB569A5}" dt="2022-11-30T08:52:34.320" v="1601" actId="1076"/>
          <ac:picMkLst>
            <pc:docMk/>
            <pc:sldMk cId="2303137541" sldId="366"/>
            <ac:picMk id="4" creationId="{A645F6F6-324D-468F-B1B7-650D8D66AC65}"/>
          </ac:picMkLst>
        </pc:picChg>
        <pc:picChg chg="add mod">
          <ac:chgData name="Carin Andrews 46060357" userId="c9c25857-63b3-4603-913c-780ff9de9df1" providerId="ADAL" clId="{2ABB0853-C43B-4230-BFA0-84149EB569A5}" dt="2022-11-30T08:51:23.967" v="1591" actId="1076"/>
          <ac:picMkLst>
            <pc:docMk/>
            <pc:sldMk cId="2303137541" sldId="366"/>
            <ac:picMk id="5" creationId="{404410E0-FA77-4518-9132-E9369345C336}"/>
          </ac:picMkLst>
        </pc:picChg>
        <pc:picChg chg="add mod">
          <ac:chgData name="Carin Andrews 46060357" userId="c9c25857-63b3-4603-913c-780ff9de9df1" providerId="ADAL" clId="{2ABB0853-C43B-4230-BFA0-84149EB569A5}" dt="2022-11-30T08:51:36.923" v="1593" actId="1076"/>
          <ac:picMkLst>
            <pc:docMk/>
            <pc:sldMk cId="2303137541" sldId="366"/>
            <ac:picMk id="6" creationId="{89660547-0F5A-47C1-BE5C-EEF8C7FF85B5}"/>
          </ac:picMkLst>
        </pc:picChg>
        <pc:picChg chg="add mod">
          <ac:chgData name="Carin Andrews 46060357" userId="c9c25857-63b3-4603-913c-780ff9de9df1" providerId="ADAL" clId="{2ABB0853-C43B-4230-BFA0-84149EB569A5}" dt="2022-11-30T08:51:51.988" v="1595" actId="1076"/>
          <ac:picMkLst>
            <pc:docMk/>
            <pc:sldMk cId="2303137541" sldId="366"/>
            <ac:picMk id="7" creationId="{2ABEADCC-7A6E-4C19-8F93-D620F70DB853}"/>
          </ac:picMkLst>
        </pc:picChg>
        <pc:picChg chg="add mod">
          <ac:chgData name="Carin Andrews 46060357" userId="c9c25857-63b3-4603-913c-780ff9de9df1" providerId="ADAL" clId="{2ABB0853-C43B-4230-BFA0-84149EB569A5}" dt="2022-11-30T08:52:18.935" v="1598" actId="1076"/>
          <ac:picMkLst>
            <pc:docMk/>
            <pc:sldMk cId="2303137541" sldId="366"/>
            <ac:picMk id="8" creationId="{6E3DF536-5457-4DF2-871B-FE52EC2E3D2D}"/>
          </ac:picMkLst>
        </pc:picChg>
      </pc:sldChg>
      <pc:sldChg chg="modSp mod">
        <pc:chgData name="Carin Andrews 46060357" userId="c9c25857-63b3-4603-913c-780ff9de9df1" providerId="ADAL" clId="{2ABB0853-C43B-4230-BFA0-84149EB569A5}" dt="2022-11-30T09:27:15.264" v="2342" actId="20577"/>
        <pc:sldMkLst>
          <pc:docMk/>
          <pc:sldMk cId="1225499204" sldId="400"/>
        </pc:sldMkLst>
        <pc:spChg chg="mod">
          <ac:chgData name="Carin Andrews 46060357" userId="c9c25857-63b3-4603-913c-780ff9de9df1" providerId="ADAL" clId="{2ABB0853-C43B-4230-BFA0-84149EB569A5}" dt="2022-11-30T09:23:08.965" v="2306" actId="6549"/>
          <ac:spMkLst>
            <pc:docMk/>
            <pc:sldMk cId="1225499204" sldId="400"/>
            <ac:spMk id="2" creationId="{00000000-0000-0000-0000-000000000000}"/>
          </ac:spMkLst>
        </pc:spChg>
        <pc:spChg chg="mod">
          <ac:chgData name="Carin Andrews 46060357" userId="c9c25857-63b3-4603-913c-780ff9de9df1" providerId="ADAL" clId="{2ABB0853-C43B-4230-BFA0-84149EB569A5}" dt="2022-11-30T09:27:15.264" v="2342" actId="20577"/>
          <ac:spMkLst>
            <pc:docMk/>
            <pc:sldMk cId="1225499204" sldId="400"/>
            <ac:spMk id="3" creationId="{00000000-0000-0000-0000-000000000000}"/>
          </ac:spMkLst>
        </pc:spChg>
      </pc:sldChg>
      <pc:sldChg chg="modSp mod">
        <pc:chgData name="Carin Andrews 46060357" userId="c9c25857-63b3-4603-913c-780ff9de9df1" providerId="ADAL" clId="{2ABB0853-C43B-4230-BFA0-84149EB569A5}" dt="2022-11-30T09:31:06.589" v="2400" actId="20577"/>
        <pc:sldMkLst>
          <pc:docMk/>
          <pc:sldMk cId="790573951" sldId="402"/>
        </pc:sldMkLst>
        <pc:spChg chg="mod">
          <ac:chgData name="Carin Andrews 46060357" userId="c9c25857-63b3-4603-913c-780ff9de9df1" providerId="ADAL" clId="{2ABB0853-C43B-4230-BFA0-84149EB569A5}" dt="2022-11-30T09:31:06.589" v="2400" actId="20577"/>
          <ac:spMkLst>
            <pc:docMk/>
            <pc:sldMk cId="790573951" sldId="402"/>
            <ac:spMk id="2" creationId="{00000000-0000-0000-0000-000000000000}"/>
          </ac:spMkLst>
        </pc:spChg>
        <pc:spChg chg="mod">
          <ac:chgData name="Carin Andrews 46060357" userId="c9c25857-63b3-4603-913c-780ff9de9df1" providerId="ADAL" clId="{2ABB0853-C43B-4230-BFA0-84149EB569A5}" dt="2022-11-30T09:30:42.467" v="2383" actId="20577"/>
          <ac:spMkLst>
            <pc:docMk/>
            <pc:sldMk cId="790573951" sldId="402"/>
            <ac:spMk id="3" creationId="{00000000-0000-0000-0000-000000000000}"/>
          </ac:spMkLst>
        </pc:spChg>
      </pc:sldChg>
      <pc:sldChg chg="delSp modSp mod">
        <pc:chgData name="Carin Andrews 46060357" userId="c9c25857-63b3-4603-913c-780ff9de9df1" providerId="ADAL" clId="{2ABB0853-C43B-4230-BFA0-84149EB569A5}" dt="2022-11-30T09:18:31.651" v="2216" actId="255"/>
        <pc:sldMkLst>
          <pc:docMk/>
          <pc:sldMk cId="470209910" sldId="403"/>
        </pc:sldMkLst>
        <pc:spChg chg="mod">
          <ac:chgData name="Carin Andrews 46060357" userId="c9c25857-63b3-4603-913c-780ff9de9df1" providerId="ADAL" clId="{2ABB0853-C43B-4230-BFA0-84149EB569A5}" dt="2022-11-30T09:17:50.534" v="2202" actId="6549"/>
          <ac:spMkLst>
            <pc:docMk/>
            <pc:sldMk cId="470209910" sldId="403"/>
            <ac:spMk id="195672" creationId="{00000000-0000-0000-0000-000000000000}"/>
          </ac:spMkLst>
        </pc:spChg>
        <pc:spChg chg="mod">
          <ac:chgData name="Carin Andrews 46060357" userId="c9c25857-63b3-4603-913c-780ff9de9df1" providerId="ADAL" clId="{2ABB0853-C43B-4230-BFA0-84149EB569A5}" dt="2022-11-30T09:18:31.651" v="2216" actId="255"/>
          <ac:spMkLst>
            <pc:docMk/>
            <pc:sldMk cId="470209910" sldId="403"/>
            <ac:spMk id="195673" creationId="{00000000-0000-0000-0000-000000000000}"/>
          </ac:spMkLst>
        </pc:spChg>
        <pc:picChg chg="del">
          <ac:chgData name="Carin Andrews 46060357" userId="c9c25857-63b3-4603-913c-780ff9de9df1" providerId="ADAL" clId="{2ABB0853-C43B-4230-BFA0-84149EB569A5}" dt="2022-11-30T09:17:57.111" v="2205" actId="478"/>
          <ac:picMkLst>
            <pc:docMk/>
            <pc:sldMk cId="470209910" sldId="403"/>
            <ac:picMk id="1026" creationId="{00000000-0000-0000-0000-000000000000}"/>
          </ac:picMkLst>
        </pc:picChg>
        <pc:picChg chg="del">
          <ac:chgData name="Carin Andrews 46060357" userId="c9c25857-63b3-4603-913c-780ff9de9df1" providerId="ADAL" clId="{2ABB0853-C43B-4230-BFA0-84149EB569A5}" dt="2022-11-30T09:17:54.078" v="2203" actId="478"/>
          <ac:picMkLst>
            <pc:docMk/>
            <pc:sldMk cId="470209910" sldId="403"/>
            <ac:picMk id="1027" creationId="{00000000-0000-0000-0000-000000000000}"/>
          </ac:picMkLst>
        </pc:picChg>
        <pc:picChg chg="del">
          <ac:chgData name="Carin Andrews 46060357" userId="c9c25857-63b3-4603-913c-780ff9de9df1" providerId="ADAL" clId="{2ABB0853-C43B-4230-BFA0-84149EB569A5}" dt="2022-11-30T09:17:55.636" v="2204" actId="478"/>
          <ac:picMkLst>
            <pc:docMk/>
            <pc:sldMk cId="470209910" sldId="403"/>
            <ac:picMk id="296962" creationId="{00000000-0000-0000-0000-000000000000}"/>
          </ac:picMkLst>
        </pc:picChg>
      </pc:sldChg>
      <pc:sldChg chg="addSp delSp modSp mod">
        <pc:chgData name="Carin Andrews 46060357" userId="c9c25857-63b3-4603-913c-780ff9de9df1" providerId="ADAL" clId="{2ABB0853-C43B-4230-BFA0-84149EB569A5}" dt="2022-11-30T08:39:15.742" v="1098" actId="1076"/>
        <pc:sldMkLst>
          <pc:docMk/>
          <pc:sldMk cId="79297984" sldId="406"/>
        </pc:sldMkLst>
        <pc:spChg chg="del">
          <ac:chgData name="Carin Andrews 46060357" userId="c9c25857-63b3-4603-913c-780ff9de9df1" providerId="ADAL" clId="{2ABB0853-C43B-4230-BFA0-84149EB569A5}" dt="2022-11-30T08:38:58.265" v="1094" actId="478"/>
          <ac:spMkLst>
            <pc:docMk/>
            <pc:sldMk cId="79297984" sldId="406"/>
            <ac:spMk id="12" creationId="{00000000-0000-0000-0000-000000000000}"/>
          </ac:spMkLst>
        </pc:spChg>
        <pc:spChg chg="mod">
          <ac:chgData name="Carin Andrews 46060357" userId="c9c25857-63b3-4603-913c-780ff9de9df1" providerId="ADAL" clId="{2ABB0853-C43B-4230-BFA0-84149EB569A5}" dt="2022-11-30T08:39:00.888" v="1095" actId="6549"/>
          <ac:spMkLst>
            <pc:docMk/>
            <pc:sldMk cId="79297984" sldId="406"/>
            <ac:spMk id="13" creationId="{00000000-0000-0000-0000-000000000000}"/>
          </ac:spMkLst>
        </pc:spChg>
        <pc:spChg chg="mod">
          <ac:chgData name="Carin Andrews 46060357" userId="c9c25857-63b3-4603-913c-780ff9de9df1" providerId="ADAL" clId="{2ABB0853-C43B-4230-BFA0-84149EB569A5}" dt="2022-11-30T08:37:54.323" v="1091" actId="6549"/>
          <ac:spMkLst>
            <pc:docMk/>
            <pc:sldMk cId="79297984" sldId="406"/>
            <ac:spMk id="195672" creationId="{00000000-0000-0000-0000-000000000000}"/>
          </ac:spMkLst>
        </pc:spChg>
        <pc:grpChg chg="del">
          <ac:chgData name="Carin Andrews 46060357" userId="c9c25857-63b3-4603-913c-780ff9de9df1" providerId="ADAL" clId="{2ABB0853-C43B-4230-BFA0-84149EB569A5}" dt="2022-11-30T08:39:08.038" v="1097" actId="478"/>
          <ac:grpSpMkLst>
            <pc:docMk/>
            <pc:sldMk cId="79297984" sldId="406"/>
            <ac:grpSpMk id="9" creationId="{00000000-0000-0000-0000-000000000000}"/>
          </ac:grpSpMkLst>
        </pc:grpChg>
        <pc:grpChg chg="del">
          <ac:chgData name="Carin Andrews 46060357" userId="c9c25857-63b3-4603-913c-780ff9de9df1" providerId="ADAL" clId="{2ABB0853-C43B-4230-BFA0-84149EB569A5}" dt="2022-11-30T08:38:58.265" v="1094" actId="478"/>
          <ac:grpSpMkLst>
            <pc:docMk/>
            <pc:sldMk cId="79297984" sldId="406"/>
            <ac:grpSpMk id="10" creationId="{00000000-0000-0000-0000-000000000000}"/>
          </ac:grpSpMkLst>
        </pc:grpChg>
        <pc:picChg chg="add mod">
          <ac:chgData name="Carin Andrews 46060357" userId="c9c25857-63b3-4603-913c-780ff9de9df1" providerId="ADAL" clId="{2ABB0853-C43B-4230-BFA0-84149EB569A5}" dt="2022-11-30T08:39:15.742" v="1098" actId="1076"/>
          <ac:picMkLst>
            <pc:docMk/>
            <pc:sldMk cId="79297984" sldId="406"/>
            <ac:picMk id="2" creationId="{1C9B4295-7073-4C3F-AF05-34333631EC5C}"/>
          </ac:picMkLst>
        </pc:picChg>
        <pc:picChg chg="del">
          <ac:chgData name="Carin Andrews 46060357" userId="c9c25857-63b3-4603-913c-780ff9de9df1" providerId="ADAL" clId="{2ABB0853-C43B-4230-BFA0-84149EB569A5}" dt="2022-11-30T08:38:48.614" v="1092" actId="478"/>
          <ac:picMkLst>
            <pc:docMk/>
            <pc:sldMk cId="79297984" sldId="406"/>
            <ac:picMk id="7" creationId="{DB0C5AC8-14AD-4088-B6CB-1D364013B95C}"/>
          </ac:picMkLst>
        </pc:picChg>
      </pc:sldChg>
      <pc:sldChg chg="addSp modSp mod">
        <pc:chgData name="Carin Andrews 46060357" userId="c9c25857-63b3-4603-913c-780ff9de9df1" providerId="ADAL" clId="{2ABB0853-C43B-4230-BFA0-84149EB569A5}" dt="2022-11-30T09:17:35.979" v="2140" actId="14100"/>
        <pc:sldMkLst>
          <pc:docMk/>
          <pc:sldMk cId="402072254" sldId="407"/>
        </pc:sldMkLst>
        <pc:spChg chg="mod">
          <ac:chgData name="Carin Andrews 46060357" userId="c9c25857-63b3-4603-913c-780ff9de9df1" providerId="ADAL" clId="{2ABB0853-C43B-4230-BFA0-84149EB569A5}" dt="2022-11-30T09:14:36.002" v="2118" actId="20577"/>
          <ac:spMkLst>
            <pc:docMk/>
            <pc:sldMk cId="402072254" sldId="407"/>
            <ac:spMk id="2" creationId="{00000000-0000-0000-0000-000000000000}"/>
          </ac:spMkLst>
        </pc:spChg>
        <pc:spChg chg="mod">
          <ac:chgData name="Carin Andrews 46060357" userId="c9c25857-63b3-4603-913c-780ff9de9df1" providerId="ADAL" clId="{2ABB0853-C43B-4230-BFA0-84149EB569A5}" dt="2022-11-30T09:17:25.831" v="2138" actId="14100"/>
          <ac:spMkLst>
            <pc:docMk/>
            <pc:sldMk cId="402072254" sldId="407"/>
            <ac:spMk id="3" creationId="{00000000-0000-0000-0000-000000000000}"/>
          </ac:spMkLst>
        </pc:spChg>
        <pc:picChg chg="add mod">
          <ac:chgData name="Carin Andrews 46060357" userId="c9c25857-63b3-4603-913c-780ff9de9df1" providerId="ADAL" clId="{2ABB0853-C43B-4230-BFA0-84149EB569A5}" dt="2022-11-30T09:17:35.979" v="2140" actId="14100"/>
          <ac:picMkLst>
            <pc:docMk/>
            <pc:sldMk cId="402072254" sldId="407"/>
            <ac:picMk id="4" creationId="{C323D8BE-F427-4D99-BF8B-25D1672ACC24}"/>
          </ac:picMkLst>
        </pc:picChg>
      </pc:sldChg>
      <pc:sldChg chg="addSp delSp modSp mod">
        <pc:chgData name="Carin Andrews 46060357" userId="c9c25857-63b3-4603-913c-780ff9de9df1" providerId="ADAL" clId="{2ABB0853-C43B-4230-BFA0-84149EB569A5}" dt="2022-11-30T09:22:32.724" v="2268" actId="14100"/>
        <pc:sldMkLst>
          <pc:docMk/>
          <pc:sldMk cId="2169923352" sldId="408"/>
        </pc:sldMkLst>
        <pc:spChg chg="mod">
          <ac:chgData name="Carin Andrews 46060357" userId="c9c25857-63b3-4603-913c-780ff9de9df1" providerId="ADAL" clId="{2ABB0853-C43B-4230-BFA0-84149EB569A5}" dt="2022-11-30T09:21:17.276" v="2249" actId="6549"/>
          <ac:spMkLst>
            <pc:docMk/>
            <pc:sldMk cId="2169923352" sldId="408"/>
            <ac:spMk id="2" creationId="{00000000-0000-0000-0000-000000000000}"/>
          </ac:spMkLst>
        </pc:spChg>
        <pc:spChg chg="mod">
          <ac:chgData name="Carin Andrews 46060357" userId="c9c25857-63b3-4603-913c-780ff9de9df1" providerId="ADAL" clId="{2ABB0853-C43B-4230-BFA0-84149EB569A5}" dt="2022-11-30T09:22:23.414" v="2266"/>
          <ac:spMkLst>
            <pc:docMk/>
            <pc:sldMk cId="2169923352" sldId="408"/>
            <ac:spMk id="3" creationId="{00000000-0000-0000-0000-000000000000}"/>
          </ac:spMkLst>
        </pc:spChg>
        <pc:spChg chg="del mod">
          <ac:chgData name="Carin Andrews 46060357" userId="c9c25857-63b3-4603-913c-780ff9de9df1" providerId="ADAL" clId="{2ABB0853-C43B-4230-BFA0-84149EB569A5}" dt="2022-11-30T09:21:27.787" v="2252" actId="478"/>
          <ac:spMkLst>
            <pc:docMk/>
            <pc:sldMk cId="2169923352" sldId="408"/>
            <ac:spMk id="7" creationId="{00000000-0000-0000-0000-000000000000}"/>
          </ac:spMkLst>
        </pc:spChg>
        <pc:grpChg chg="del">
          <ac:chgData name="Carin Andrews 46060357" userId="c9c25857-63b3-4603-913c-780ff9de9df1" providerId="ADAL" clId="{2ABB0853-C43B-4230-BFA0-84149EB569A5}" dt="2022-11-30T09:21:29.723" v="2253" actId="478"/>
          <ac:grpSpMkLst>
            <pc:docMk/>
            <pc:sldMk cId="2169923352" sldId="408"/>
            <ac:grpSpMk id="4" creationId="{00000000-0000-0000-0000-000000000000}"/>
          </ac:grpSpMkLst>
        </pc:grpChg>
        <pc:picChg chg="add mod">
          <ac:chgData name="Carin Andrews 46060357" userId="c9c25857-63b3-4603-913c-780ff9de9df1" providerId="ADAL" clId="{2ABB0853-C43B-4230-BFA0-84149EB569A5}" dt="2022-11-30T09:22:32.724" v="2268" actId="14100"/>
          <ac:picMkLst>
            <pc:docMk/>
            <pc:sldMk cId="2169923352" sldId="408"/>
            <ac:picMk id="8" creationId="{1174BE36-DBE8-4CD4-A0D1-3B4D2B3F8619}"/>
          </ac:picMkLst>
        </pc:picChg>
      </pc:sldChg>
      <pc:sldChg chg="delSp modSp mod">
        <pc:chgData name="Carin Andrews 46060357" userId="c9c25857-63b3-4603-913c-780ff9de9df1" providerId="ADAL" clId="{2ABB0853-C43B-4230-BFA0-84149EB569A5}" dt="2022-11-30T08:42:09.742" v="1181" actId="6549"/>
        <pc:sldMkLst>
          <pc:docMk/>
          <pc:sldMk cId="4221133406" sldId="411"/>
        </pc:sldMkLst>
        <pc:spChg chg="mod">
          <ac:chgData name="Carin Andrews 46060357" userId="c9c25857-63b3-4603-913c-780ff9de9df1" providerId="ADAL" clId="{2ABB0853-C43B-4230-BFA0-84149EB569A5}" dt="2022-11-30T08:42:09.742" v="1181" actId="6549"/>
          <ac:spMkLst>
            <pc:docMk/>
            <pc:sldMk cId="4221133406" sldId="411"/>
            <ac:spMk id="2" creationId="{00000000-0000-0000-0000-000000000000}"/>
          </ac:spMkLst>
        </pc:spChg>
        <pc:spChg chg="mod">
          <ac:chgData name="Carin Andrews 46060357" userId="c9c25857-63b3-4603-913c-780ff9de9df1" providerId="ADAL" clId="{2ABB0853-C43B-4230-BFA0-84149EB569A5}" dt="2022-11-30T08:41:48.688" v="1109" actId="255"/>
          <ac:spMkLst>
            <pc:docMk/>
            <pc:sldMk cId="4221133406" sldId="411"/>
            <ac:spMk id="3" creationId="{00000000-0000-0000-0000-000000000000}"/>
          </ac:spMkLst>
        </pc:spChg>
        <pc:picChg chg="del">
          <ac:chgData name="Carin Andrews 46060357" userId="c9c25857-63b3-4603-913c-780ff9de9df1" providerId="ADAL" clId="{2ABB0853-C43B-4230-BFA0-84149EB569A5}" dt="2022-11-30T08:41:03.474" v="1100" actId="478"/>
          <ac:picMkLst>
            <pc:docMk/>
            <pc:sldMk cId="4221133406" sldId="411"/>
            <ac:picMk id="5" creationId="{B9E14562-03BB-4AF5-87EC-49F5582EC351}"/>
          </ac:picMkLst>
        </pc:picChg>
      </pc:sldChg>
      <pc:sldChg chg="del">
        <pc:chgData name="Carin Andrews 46060357" userId="c9c25857-63b3-4603-913c-780ff9de9df1" providerId="ADAL" clId="{2ABB0853-C43B-4230-BFA0-84149EB569A5}" dt="2022-11-30T09:31:16.047" v="2401" actId="2696"/>
        <pc:sldMkLst>
          <pc:docMk/>
          <pc:sldMk cId="2922807807" sldId="415"/>
        </pc:sldMkLst>
      </pc:sldChg>
      <pc:sldChg chg="addSp delSp modSp mod">
        <pc:chgData name="Carin Andrews 46060357" userId="c9c25857-63b3-4603-913c-780ff9de9df1" providerId="ADAL" clId="{2ABB0853-C43B-4230-BFA0-84149EB569A5}" dt="2022-11-30T08:59:37.430" v="1733" actId="20577"/>
        <pc:sldMkLst>
          <pc:docMk/>
          <pc:sldMk cId="3778349681" sldId="419"/>
        </pc:sldMkLst>
        <pc:spChg chg="mod">
          <ac:chgData name="Carin Andrews 46060357" userId="c9c25857-63b3-4603-913c-780ff9de9df1" providerId="ADAL" clId="{2ABB0853-C43B-4230-BFA0-84149EB569A5}" dt="2022-11-30T08:54:36.316" v="1644" actId="6549"/>
          <ac:spMkLst>
            <pc:docMk/>
            <pc:sldMk cId="3778349681" sldId="419"/>
            <ac:spMk id="2" creationId="{00000000-0000-0000-0000-000000000000}"/>
          </ac:spMkLst>
        </pc:spChg>
        <pc:spChg chg="add mod">
          <ac:chgData name="Carin Andrews 46060357" userId="c9c25857-63b3-4603-913c-780ff9de9df1" providerId="ADAL" clId="{2ABB0853-C43B-4230-BFA0-84149EB569A5}" dt="2022-11-30T08:59:37.430" v="1733" actId="20577"/>
          <ac:spMkLst>
            <pc:docMk/>
            <pc:sldMk cId="3778349681" sldId="419"/>
            <ac:spMk id="4" creationId="{28FD5550-16CB-475C-BF1E-0E6982272352}"/>
          </ac:spMkLst>
        </pc:spChg>
        <pc:spChg chg="del mod">
          <ac:chgData name="Carin Andrews 46060357" userId="c9c25857-63b3-4603-913c-780ff9de9df1" providerId="ADAL" clId="{2ABB0853-C43B-4230-BFA0-84149EB569A5}" dt="2022-11-30T08:56:07.532" v="1649" actId="478"/>
          <ac:spMkLst>
            <pc:docMk/>
            <pc:sldMk cId="3778349681" sldId="419"/>
            <ac:spMk id="8" creationId="{A749CD81-4607-4A94-B5B3-57053C88FE09}"/>
          </ac:spMkLst>
        </pc:spChg>
        <pc:picChg chg="del">
          <ac:chgData name="Carin Andrews 46060357" userId="c9c25857-63b3-4603-913c-780ff9de9df1" providerId="ADAL" clId="{2ABB0853-C43B-4230-BFA0-84149EB569A5}" dt="2022-11-30T08:55:35.790" v="1645" actId="478"/>
          <ac:picMkLst>
            <pc:docMk/>
            <pc:sldMk cId="3778349681" sldId="419"/>
            <ac:picMk id="3" creationId="{075E899E-680E-4F80-8788-3F318130494F}"/>
          </ac:picMkLst>
        </pc:picChg>
        <pc:picChg chg="add mod">
          <ac:chgData name="Carin Andrews 46060357" userId="c9c25857-63b3-4603-913c-780ff9de9df1" providerId="ADAL" clId="{2ABB0853-C43B-4230-BFA0-84149EB569A5}" dt="2022-11-30T08:56:32.909" v="1651" actId="1076"/>
          <ac:picMkLst>
            <pc:docMk/>
            <pc:sldMk cId="3778349681" sldId="419"/>
            <ac:picMk id="5" creationId="{2BEB5465-DE64-4957-A0E4-4394B704EA55}"/>
          </ac:picMkLst>
        </pc:picChg>
        <pc:picChg chg="add mod">
          <ac:chgData name="Carin Andrews 46060357" userId="c9c25857-63b3-4603-913c-780ff9de9df1" providerId="ADAL" clId="{2ABB0853-C43B-4230-BFA0-84149EB569A5}" dt="2022-11-30T08:56:48.898" v="1653" actId="1076"/>
          <ac:picMkLst>
            <pc:docMk/>
            <pc:sldMk cId="3778349681" sldId="419"/>
            <ac:picMk id="6" creationId="{F425A26F-F4DA-4302-B2F8-502841FF0BBC}"/>
          </ac:picMkLst>
        </pc:picChg>
        <pc:picChg chg="add mod">
          <ac:chgData name="Carin Andrews 46060357" userId="c9c25857-63b3-4603-913c-780ff9de9df1" providerId="ADAL" clId="{2ABB0853-C43B-4230-BFA0-84149EB569A5}" dt="2022-11-30T08:57:06.491" v="1655" actId="1076"/>
          <ac:picMkLst>
            <pc:docMk/>
            <pc:sldMk cId="3778349681" sldId="419"/>
            <ac:picMk id="7" creationId="{2F31DEF7-B077-4F4C-8689-85A72FA5967C}"/>
          </ac:picMkLst>
        </pc:picChg>
        <pc:picChg chg="add mod">
          <ac:chgData name="Carin Andrews 46060357" userId="c9c25857-63b3-4603-913c-780ff9de9df1" providerId="ADAL" clId="{2ABB0853-C43B-4230-BFA0-84149EB569A5}" dt="2022-11-30T08:57:24.326" v="1657" actId="1076"/>
          <ac:picMkLst>
            <pc:docMk/>
            <pc:sldMk cId="3778349681" sldId="419"/>
            <ac:picMk id="9" creationId="{0A5B86EC-B36C-4154-B327-348A603F2785}"/>
          </ac:picMkLst>
        </pc:picChg>
      </pc:sldChg>
      <pc:sldChg chg="modSp mod">
        <pc:chgData name="Carin Andrews 46060357" userId="c9c25857-63b3-4603-913c-780ff9de9df1" providerId="ADAL" clId="{2ABB0853-C43B-4230-BFA0-84149EB569A5}" dt="2022-11-30T09:07:44.975" v="1861" actId="21"/>
        <pc:sldMkLst>
          <pc:docMk/>
          <pc:sldMk cId="3129634941" sldId="423"/>
        </pc:sldMkLst>
        <pc:spChg chg="mod">
          <ac:chgData name="Carin Andrews 46060357" userId="c9c25857-63b3-4603-913c-780ff9de9df1" providerId="ADAL" clId="{2ABB0853-C43B-4230-BFA0-84149EB569A5}" dt="2022-11-30T09:06:45.722" v="1828" actId="6549"/>
          <ac:spMkLst>
            <pc:docMk/>
            <pc:sldMk cId="3129634941" sldId="423"/>
            <ac:spMk id="25602" creationId="{00000000-0000-0000-0000-000000000000}"/>
          </ac:spMkLst>
        </pc:spChg>
        <pc:spChg chg="mod">
          <ac:chgData name="Carin Andrews 46060357" userId="c9c25857-63b3-4603-913c-780ff9de9df1" providerId="ADAL" clId="{2ABB0853-C43B-4230-BFA0-84149EB569A5}" dt="2022-11-30T09:07:44.975" v="1861" actId="21"/>
          <ac:spMkLst>
            <pc:docMk/>
            <pc:sldMk cId="3129634941" sldId="423"/>
            <ac:spMk id="25603" creationId="{00000000-0000-0000-0000-000000000000}"/>
          </ac:spMkLst>
        </pc:spChg>
      </pc:sldChg>
      <pc:sldChg chg="addSp modSp mod">
        <pc:chgData name="Carin Andrews 46060357" userId="c9c25857-63b3-4603-913c-780ff9de9df1" providerId="ADAL" clId="{2ABB0853-C43B-4230-BFA0-84149EB569A5}" dt="2022-11-30T09:02:34.519" v="1748" actId="20577"/>
        <pc:sldMkLst>
          <pc:docMk/>
          <pc:sldMk cId="2666923802" sldId="424"/>
        </pc:sldMkLst>
        <pc:spChg chg="mod">
          <ac:chgData name="Carin Andrews 46060357" userId="c9c25857-63b3-4603-913c-780ff9de9df1" providerId="ADAL" clId="{2ABB0853-C43B-4230-BFA0-84149EB569A5}" dt="2022-11-30T09:02:34.519" v="1748" actId="20577"/>
          <ac:spMkLst>
            <pc:docMk/>
            <pc:sldMk cId="2666923802" sldId="424"/>
            <ac:spMk id="25602" creationId="{00000000-0000-0000-0000-000000000000}"/>
          </ac:spMkLst>
        </pc:spChg>
        <pc:spChg chg="mod">
          <ac:chgData name="Carin Andrews 46060357" userId="c9c25857-63b3-4603-913c-780ff9de9df1" providerId="ADAL" clId="{2ABB0853-C43B-4230-BFA0-84149EB569A5}" dt="2022-11-30T09:01:54.955" v="1742" actId="20577"/>
          <ac:spMkLst>
            <pc:docMk/>
            <pc:sldMk cId="2666923802" sldId="424"/>
            <ac:spMk id="25603" creationId="{00000000-0000-0000-0000-000000000000}"/>
          </ac:spMkLst>
        </pc:spChg>
        <pc:picChg chg="add">
          <ac:chgData name="Carin Andrews 46060357" userId="c9c25857-63b3-4603-913c-780ff9de9df1" providerId="ADAL" clId="{2ABB0853-C43B-4230-BFA0-84149EB569A5}" dt="2022-11-30T09:02:07.483" v="1743"/>
          <ac:picMkLst>
            <pc:docMk/>
            <pc:sldMk cId="2666923802" sldId="424"/>
            <ac:picMk id="2" creationId="{AEF6AC87-D30A-4384-B2F3-B06F02C7A296}"/>
          </ac:picMkLst>
        </pc:picChg>
      </pc:sldChg>
      <pc:sldChg chg="addSp delSp modSp mod">
        <pc:chgData name="Carin Andrews 46060357" userId="c9c25857-63b3-4603-913c-780ff9de9df1" providerId="ADAL" clId="{2ABB0853-C43B-4230-BFA0-84149EB569A5}" dt="2022-11-30T08:33:36.645" v="987" actId="14100"/>
        <pc:sldMkLst>
          <pc:docMk/>
          <pc:sldMk cId="781744697" sldId="435"/>
        </pc:sldMkLst>
        <pc:spChg chg="add del mod">
          <ac:chgData name="Carin Andrews 46060357" userId="c9c25857-63b3-4603-913c-780ff9de9df1" providerId="ADAL" clId="{2ABB0853-C43B-4230-BFA0-84149EB569A5}" dt="2022-11-30T08:31:30.102" v="934" actId="767"/>
          <ac:spMkLst>
            <pc:docMk/>
            <pc:sldMk cId="781744697" sldId="435"/>
            <ac:spMk id="4" creationId="{7243CA48-88CF-4A3F-B903-40F603C3BBB9}"/>
          </ac:spMkLst>
        </pc:spChg>
        <pc:spChg chg="add mod">
          <ac:chgData name="Carin Andrews 46060357" userId="c9c25857-63b3-4603-913c-780ff9de9df1" providerId="ADAL" clId="{2ABB0853-C43B-4230-BFA0-84149EB569A5}" dt="2022-11-30T08:32:44.410" v="981" actId="255"/>
          <ac:spMkLst>
            <pc:docMk/>
            <pc:sldMk cId="781744697" sldId="435"/>
            <ac:spMk id="5" creationId="{8E4A41D8-C0C1-4675-B803-70A5EA7F1DC9}"/>
          </ac:spMkLst>
        </pc:spChg>
        <pc:spChg chg="add mod">
          <ac:chgData name="Carin Andrews 46060357" userId="c9c25857-63b3-4603-913c-780ff9de9df1" providerId="ADAL" clId="{2ABB0853-C43B-4230-BFA0-84149EB569A5}" dt="2022-11-30T08:32:58.430" v="982" actId="255"/>
          <ac:spMkLst>
            <pc:docMk/>
            <pc:sldMk cId="781744697" sldId="435"/>
            <ac:spMk id="6" creationId="{615A7677-4789-407D-BF17-D44080C3D66B}"/>
          </ac:spMkLst>
        </pc:spChg>
        <pc:spChg chg="mod">
          <ac:chgData name="Carin Andrews 46060357" userId="c9c25857-63b3-4603-913c-780ff9de9df1" providerId="ADAL" clId="{2ABB0853-C43B-4230-BFA0-84149EB569A5}" dt="2022-11-30T08:27:57.431" v="790" actId="6549"/>
          <ac:spMkLst>
            <pc:docMk/>
            <pc:sldMk cId="781744697" sldId="435"/>
            <ac:spMk id="12291" creationId="{00000000-0000-0000-0000-000000000000}"/>
          </ac:spMkLst>
        </pc:spChg>
        <pc:spChg chg="mod">
          <ac:chgData name="Carin Andrews 46060357" userId="c9c25857-63b3-4603-913c-780ff9de9df1" providerId="ADAL" clId="{2ABB0853-C43B-4230-BFA0-84149EB569A5}" dt="2022-11-30T08:33:14.279" v="984" actId="120"/>
          <ac:spMkLst>
            <pc:docMk/>
            <pc:sldMk cId="781744697" sldId="435"/>
            <ac:spMk id="12293" creationId="{00000000-0000-0000-0000-000000000000}"/>
          </ac:spMkLst>
        </pc:spChg>
        <pc:spChg chg="del mod">
          <ac:chgData name="Carin Andrews 46060357" userId="c9c25857-63b3-4603-913c-780ff9de9df1" providerId="ADAL" clId="{2ABB0853-C43B-4230-BFA0-84149EB569A5}" dt="2022-11-30T08:29:41.028" v="922"/>
          <ac:spMkLst>
            <pc:docMk/>
            <pc:sldMk cId="781744697" sldId="435"/>
            <ac:spMk id="195673" creationId="{00000000-0000-0000-0000-000000000000}"/>
          </ac:spMkLst>
        </pc:spChg>
        <pc:picChg chg="add mod">
          <ac:chgData name="Carin Andrews 46060357" userId="c9c25857-63b3-4603-913c-780ff9de9df1" providerId="ADAL" clId="{2ABB0853-C43B-4230-BFA0-84149EB569A5}" dt="2022-11-30T08:33:21.281" v="985" actId="1076"/>
          <ac:picMkLst>
            <pc:docMk/>
            <pc:sldMk cId="781744697" sldId="435"/>
            <ac:picMk id="2" creationId="{E986C461-74D5-4BA3-A784-D32D4F9766D3}"/>
          </ac:picMkLst>
        </pc:picChg>
        <pc:picChg chg="add mod">
          <ac:chgData name="Carin Andrews 46060357" userId="c9c25857-63b3-4603-913c-780ff9de9df1" providerId="ADAL" clId="{2ABB0853-C43B-4230-BFA0-84149EB569A5}" dt="2022-11-30T08:33:36.645" v="987" actId="14100"/>
          <ac:picMkLst>
            <pc:docMk/>
            <pc:sldMk cId="781744697" sldId="435"/>
            <ac:picMk id="3" creationId="{3B01A37E-E3EF-4C0B-A4DA-56AAECEC6C7F}"/>
          </ac:picMkLst>
        </pc:picChg>
        <pc:picChg chg="del">
          <ac:chgData name="Carin Andrews 46060357" userId="c9c25857-63b3-4603-913c-780ff9de9df1" providerId="ADAL" clId="{2ABB0853-C43B-4230-BFA0-84149EB569A5}" dt="2022-11-30T08:28:47.045" v="792" actId="478"/>
          <ac:picMkLst>
            <pc:docMk/>
            <pc:sldMk cId="781744697" sldId="435"/>
            <ac:picMk id="12290" creationId="{00000000-0000-0000-0000-000000000000}"/>
          </ac:picMkLst>
        </pc:picChg>
      </pc:sldChg>
      <pc:sldChg chg="addSp delSp modSp mod">
        <pc:chgData name="Carin Andrews 46060357" userId="c9c25857-63b3-4603-913c-780ff9de9df1" providerId="ADAL" clId="{2ABB0853-C43B-4230-BFA0-84149EB569A5}" dt="2022-11-30T08:36:28.439" v="1026" actId="255"/>
        <pc:sldMkLst>
          <pc:docMk/>
          <pc:sldMk cId="1038197737" sldId="436"/>
        </pc:sldMkLst>
        <pc:spChg chg="mod">
          <ac:chgData name="Carin Andrews 46060357" userId="c9c25857-63b3-4603-913c-780ff9de9df1" providerId="ADAL" clId="{2ABB0853-C43B-4230-BFA0-84149EB569A5}" dt="2022-11-30T08:34:57.920" v="1015" actId="6549"/>
          <ac:spMkLst>
            <pc:docMk/>
            <pc:sldMk cId="1038197737" sldId="436"/>
            <ac:spMk id="2" creationId="{C4615847-36AF-4155-95B6-E80C82B6FFC3}"/>
          </ac:spMkLst>
        </pc:spChg>
        <pc:spChg chg="mod">
          <ac:chgData name="Carin Andrews 46060357" userId="c9c25857-63b3-4603-913c-780ff9de9df1" providerId="ADAL" clId="{2ABB0853-C43B-4230-BFA0-84149EB569A5}" dt="2022-11-30T08:36:28.439" v="1026" actId="255"/>
          <ac:spMkLst>
            <pc:docMk/>
            <pc:sldMk cId="1038197737" sldId="436"/>
            <ac:spMk id="3" creationId="{3E12B75B-C9E1-48E7-AEC5-682E695ED2BD}"/>
          </ac:spMkLst>
        </pc:spChg>
        <pc:picChg chg="add mod">
          <ac:chgData name="Carin Andrews 46060357" userId="c9c25857-63b3-4603-913c-780ff9de9df1" providerId="ADAL" clId="{2ABB0853-C43B-4230-BFA0-84149EB569A5}" dt="2022-11-30T08:36:18.148" v="1024" actId="1076"/>
          <ac:picMkLst>
            <pc:docMk/>
            <pc:sldMk cId="1038197737" sldId="436"/>
            <ac:picMk id="4" creationId="{8C124518-9A1F-42FB-8F69-4C50D3D9EDC0}"/>
          </ac:picMkLst>
        </pc:picChg>
        <pc:picChg chg="del">
          <ac:chgData name="Carin Andrews 46060357" userId="c9c25857-63b3-4603-913c-780ff9de9df1" providerId="ADAL" clId="{2ABB0853-C43B-4230-BFA0-84149EB569A5}" dt="2022-11-30T08:35:29.254" v="1019" actId="478"/>
          <ac:picMkLst>
            <pc:docMk/>
            <pc:sldMk cId="1038197737" sldId="436"/>
            <ac:picMk id="5" creationId="{0BE7CE59-1D27-4E2D-86F7-94DDD8FA0A9F}"/>
          </ac:picMkLst>
        </pc:picChg>
      </pc:sldChg>
      <pc:sldChg chg="del">
        <pc:chgData name="Carin Andrews 46060357" userId="c9c25857-63b3-4603-913c-780ff9de9df1" providerId="ADAL" clId="{2ABB0853-C43B-4230-BFA0-84149EB569A5}" dt="2022-11-30T09:31:28.276" v="2402" actId="2696"/>
        <pc:sldMkLst>
          <pc:docMk/>
          <pc:sldMk cId="1913191484" sldId="437"/>
        </pc:sldMkLst>
      </pc:sldChg>
      <pc:sldChg chg="del">
        <pc:chgData name="Carin Andrews 46060357" userId="c9c25857-63b3-4603-913c-780ff9de9df1" providerId="ADAL" clId="{2ABB0853-C43B-4230-BFA0-84149EB569A5}" dt="2022-11-30T09:31:36.112" v="2403" actId="2696"/>
        <pc:sldMkLst>
          <pc:docMk/>
          <pc:sldMk cId="4282939224" sldId="438"/>
        </pc:sldMkLst>
      </pc:sldChg>
      <pc:sldChg chg="del">
        <pc:chgData name="Carin Andrews 46060357" userId="c9c25857-63b3-4603-913c-780ff9de9df1" providerId="ADAL" clId="{2ABB0853-C43B-4230-BFA0-84149EB569A5}" dt="2022-11-30T09:32:11.916" v="2410" actId="2696"/>
        <pc:sldMkLst>
          <pc:docMk/>
          <pc:sldMk cId="3893328388" sldId="439"/>
        </pc:sldMkLst>
      </pc:sldChg>
      <pc:sldChg chg="del">
        <pc:chgData name="Carin Andrews 46060357" userId="c9c25857-63b3-4603-913c-780ff9de9df1" providerId="ADAL" clId="{2ABB0853-C43B-4230-BFA0-84149EB569A5}" dt="2022-11-30T09:32:08.095" v="2409" actId="2696"/>
        <pc:sldMkLst>
          <pc:docMk/>
          <pc:sldMk cId="2156995037" sldId="440"/>
        </pc:sldMkLst>
      </pc:sldChg>
      <pc:sldChg chg="del">
        <pc:chgData name="Carin Andrews 46060357" userId="c9c25857-63b3-4603-913c-780ff9de9df1" providerId="ADAL" clId="{2ABB0853-C43B-4230-BFA0-84149EB569A5}" dt="2022-11-30T09:32:04.302" v="2408" actId="2696"/>
        <pc:sldMkLst>
          <pc:docMk/>
          <pc:sldMk cId="768551327" sldId="441"/>
        </pc:sldMkLst>
      </pc:sldChg>
      <pc:sldChg chg="del">
        <pc:chgData name="Carin Andrews 46060357" userId="c9c25857-63b3-4603-913c-780ff9de9df1" providerId="ADAL" clId="{2ABB0853-C43B-4230-BFA0-84149EB569A5}" dt="2022-11-30T09:32:00.699" v="2407" actId="2696"/>
        <pc:sldMkLst>
          <pc:docMk/>
          <pc:sldMk cId="2061492715" sldId="442"/>
        </pc:sldMkLst>
      </pc:sldChg>
      <pc:sldChg chg="del">
        <pc:chgData name="Carin Andrews 46060357" userId="c9c25857-63b3-4603-913c-780ff9de9df1" providerId="ADAL" clId="{2ABB0853-C43B-4230-BFA0-84149EB569A5}" dt="2022-11-30T09:31:55.891" v="2406" actId="2696"/>
        <pc:sldMkLst>
          <pc:docMk/>
          <pc:sldMk cId="627717780" sldId="443"/>
        </pc:sldMkLst>
      </pc:sldChg>
      <pc:sldChg chg="del">
        <pc:chgData name="Carin Andrews 46060357" userId="c9c25857-63b3-4603-913c-780ff9de9df1" providerId="ADAL" clId="{2ABB0853-C43B-4230-BFA0-84149EB569A5}" dt="2022-11-30T09:31:53.700" v="2405" actId="2696"/>
        <pc:sldMkLst>
          <pc:docMk/>
          <pc:sldMk cId="2746195968" sldId="444"/>
        </pc:sldMkLst>
      </pc:sldChg>
      <pc:sldChg chg="del">
        <pc:chgData name="Carin Andrews 46060357" userId="c9c25857-63b3-4603-913c-780ff9de9df1" providerId="ADAL" clId="{2ABB0853-C43B-4230-BFA0-84149EB569A5}" dt="2022-11-30T09:31:48.625" v="2404" actId="2696"/>
        <pc:sldMkLst>
          <pc:docMk/>
          <pc:sldMk cId="2679267494" sldId="4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56" tIns="43928" rIns="87856" bIns="43928" numCol="1" anchor="t" anchorCtr="0" compatLnSpc="1">
            <a:prstTxWarp prst="textNoShape">
              <a:avLst/>
            </a:prstTxWarp>
          </a:bodyPr>
          <a:lstStyle>
            <a:lvl1pPr algn="l" defTabSz="877888">
              <a:defRPr sz="1200">
                <a:latin typeface="Times New Roman" pitchFamily="18" charset="0"/>
              </a:defRPr>
            </a:lvl1pPr>
          </a:lstStyle>
          <a:p>
            <a:endParaRPr lang="en-GB" dirty="0"/>
          </a:p>
        </p:txBody>
      </p:sp>
      <p:sp>
        <p:nvSpPr>
          <p:cNvPr id="226307"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56" tIns="43928" rIns="87856" bIns="43928" numCol="1" anchor="t" anchorCtr="0" compatLnSpc="1">
            <a:prstTxWarp prst="textNoShape">
              <a:avLst/>
            </a:prstTxWarp>
          </a:bodyPr>
          <a:lstStyle>
            <a:lvl1pPr algn="r" defTabSz="877888">
              <a:defRPr sz="1200">
                <a:latin typeface="Times New Roman" pitchFamily="18" charset="0"/>
              </a:defRPr>
            </a:lvl1pPr>
          </a:lstStyle>
          <a:p>
            <a:endParaRPr lang="en-GB" dirty="0"/>
          </a:p>
        </p:txBody>
      </p:sp>
      <p:sp>
        <p:nvSpPr>
          <p:cNvPr id="226308"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56" tIns="43928" rIns="87856" bIns="43928" numCol="1" anchor="b" anchorCtr="0" compatLnSpc="1">
            <a:prstTxWarp prst="textNoShape">
              <a:avLst/>
            </a:prstTxWarp>
          </a:bodyPr>
          <a:lstStyle>
            <a:lvl1pPr algn="l" defTabSz="877888">
              <a:defRPr sz="1200">
                <a:latin typeface="Times New Roman" pitchFamily="18" charset="0"/>
              </a:defRPr>
            </a:lvl1pPr>
          </a:lstStyle>
          <a:p>
            <a:endParaRPr lang="en-GB" dirty="0"/>
          </a:p>
        </p:txBody>
      </p:sp>
      <p:sp>
        <p:nvSpPr>
          <p:cNvPr id="226309"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856" tIns="43928" rIns="87856" bIns="43928" numCol="1" anchor="b" anchorCtr="0" compatLnSpc="1">
            <a:prstTxWarp prst="textNoShape">
              <a:avLst/>
            </a:prstTxWarp>
          </a:bodyPr>
          <a:lstStyle>
            <a:lvl1pPr algn="r" defTabSz="877888">
              <a:defRPr sz="1200">
                <a:latin typeface="Times New Roman" pitchFamily="18" charset="0"/>
              </a:defRPr>
            </a:lvl1pPr>
          </a:lstStyle>
          <a:p>
            <a:fld id="{D6337D3E-98F8-4315-9BCC-5D702FBD594B}" type="slidenum">
              <a:rPr lang="en-GB"/>
              <a:pPr/>
              <a:t>‹#›</a:t>
            </a:fld>
            <a:endParaRPr lang="en-GB" dirty="0"/>
          </a:p>
        </p:txBody>
      </p:sp>
    </p:spTree>
    <p:extLst>
      <p:ext uri="{BB962C8B-B14F-4D97-AF65-F5344CB8AC3E}">
        <p14:creationId xmlns:p14="http://schemas.microsoft.com/office/powerpoint/2010/main" val="1795621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lvl1pPr algn="l" defTabSz="952500">
              <a:defRPr sz="1200">
                <a:latin typeface="Times New Roman" pitchFamily="18" charset="0"/>
              </a:defRPr>
            </a:lvl1pPr>
          </a:lstStyle>
          <a:p>
            <a:endParaRPr lang="en-GB" dirty="0"/>
          </a:p>
        </p:txBody>
      </p:sp>
      <p:sp>
        <p:nvSpPr>
          <p:cNvPr id="6147" name="Rectangle 3"/>
          <p:cNvSpPr>
            <a:spLocks noGrp="1" noChangeArrowheads="1"/>
          </p:cNvSpPr>
          <p:nvPr>
            <p:ph type="dt"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lvl1pPr algn="r" defTabSz="952500">
              <a:defRPr sz="1200">
                <a:latin typeface="Times New Roman" pitchFamily="18" charset="0"/>
              </a:defRPr>
            </a:lvl1pPr>
          </a:lstStyle>
          <a:p>
            <a:endParaRPr lang="en-GB" dirty="0"/>
          </a:p>
        </p:txBody>
      </p:sp>
      <p:sp>
        <p:nvSpPr>
          <p:cNvPr id="614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b" anchorCtr="0" compatLnSpc="1">
            <a:prstTxWarp prst="textNoShape">
              <a:avLst/>
            </a:prstTxWarp>
          </a:bodyPr>
          <a:lstStyle>
            <a:lvl1pPr algn="l" defTabSz="952500">
              <a:defRPr sz="1200">
                <a:latin typeface="Times New Roman" pitchFamily="18" charset="0"/>
              </a:defRPr>
            </a:lvl1pPr>
          </a:lstStyle>
          <a:p>
            <a:endParaRPr lang="en-GB" dirty="0"/>
          </a:p>
        </p:txBody>
      </p:sp>
      <p:sp>
        <p:nvSpPr>
          <p:cNvPr id="6151" name="Rectangle 7"/>
          <p:cNvSpPr>
            <a:spLocks noGrp="1" noChangeArrowheads="1"/>
          </p:cNvSpPr>
          <p:nvPr>
            <p:ph type="sldNum" sz="quarter" idx="5"/>
          </p:nvPr>
        </p:nvSpPr>
        <p:spPr bwMode="auto">
          <a:xfrm>
            <a:off x="3851275"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5" tIns="47583" rIns="95165" bIns="47583" numCol="1" anchor="b" anchorCtr="0" compatLnSpc="1">
            <a:prstTxWarp prst="textNoShape">
              <a:avLst/>
            </a:prstTxWarp>
          </a:bodyPr>
          <a:lstStyle>
            <a:lvl1pPr algn="r" defTabSz="952500">
              <a:defRPr sz="1200">
                <a:latin typeface="Times New Roman" pitchFamily="18" charset="0"/>
              </a:defRPr>
            </a:lvl1pPr>
          </a:lstStyle>
          <a:p>
            <a:fld id="{59539250-B2EE-42FD-8BD5-0E7B78F41D2E}" type="slidenum">
              <a:rPr lang="en-GB"/>
              <a:pPr/>
              <a:t>‹#›</a:t>
            </a:fld>
            <a:endParaRPr lang="en-GB" dirty="0"/>
          </a:p>
        </p:txBody>
      </p:sp>
    </p:spTree>
    <p:extLst>
      <p:ext uri="{BB962C8B-B14F-4D97-AF65-F5344CB8AC3E}">
        <p14:creationId xmlns:p14="http://schemas.microsoft.com/office/powerpoint/2010/main" val="16241863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Mention team of 13 reduced</a:t>
            </a:r>
            <a:r>
              <a:rPr lang="en-GB" baseline="0" dirty="0"/>
              <a:t> to 2</a:t>
            </a:r>
            <a:endParaRPr lang="en-GB" dirty="0"/>
          </a:p>
        </p:txBody>
      </p:sp>
      <p:sp>
        <p:nvSpPr>
          <p:cNvPr id="4" name="Slide Number Placeholder 3"/>
          <p:cNvSpPr>
            <a:spLocks noGrp="1"/>
          </p:cNvSpPr>
          <p:nvPr>
            <p:ph type="sldNum" sz="quarter" idx="10"/>
          </p:nvPr>
        </p:nvSpPr>
        <p:spPr/>
        <p:txBody>
          <a:bodyPr/>
          <a:lstStyle/>
          <a:p>
            <a:fld id="{59539250-B2EE-42FD-8BD5-0E7B78F41D2E}" type="slidenum">
              <a:rPr lang="en-GB" smtClean="0"/>
              <a:pPr/>
              <a:t>1</a:t>
            </a:fld>
            <a:endParaRPr lang="en-GB" dirty="0"/>
          </a:p>
        </p:txBody>
      </p:sp>
    </p:spTree>
    <p:extLst>
      <p:ext uri="{BB962C8B-B14F-4D97-AF65-F5344CB8AC3E}">
        <p14:creationId xmlns:p14="http://schemas.microsoft.com/office/powerpoint/2010/main" val="23284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539250-B2EE-42FD-8BD5-0E7B78F41D2E}" type="slidenum">
              <a:rPr lang="en-GB" smtClean="0"/>
              <a:pPr/>
              <a:t>5</a:t>
            </a:fld>
            <a:endParaRPr lang="en-GB" dirty="0"/>
          </a:p>
        </p:txBody>
      </p:sp>
    </p:spTree>
    <p:extLst>
      <p:ext uri="{BB962C8B-B14F-4D97-AF65-F5344CB8AC3E}">
        <p14:creationId xmlns:p14="http://schemas.microsoft.com/office/powerpoint/2010/main" val="190460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539250-B2EE-42FD-8BD5-0E7B78F41D2E}" type="slidenum">
              <a:rPr lang="en-GB" smtClean="0"/>
              <a:pPr/>
              <a:t>6</a:t>
            </a:fld>
            <a:endParaRPr lang="en-GB" dirty="0"/>
          </a:p>
        </p:txBody>
      </p:sp>
    </p:spTree>
    <p:extLst>
      <p:ext uri="{BB962C8B-B14F-4D97-AF65-F5344CB8AC3E}">
        <p14:creationId xmlns:p14="http://schemas.microsoft.com/office/powerpoint/2010/main" val="113309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AF4F0-8FA4-496E-B9E1-E889C8F97170}" type="slidenum">
              <a:rPr lang="en-GB"/>
              <a:pPr/>
              <a:t>11</a:t>
            </a:fld>
            <a:endParaRPr lang="en-GB" dirty="0"/>
          </a:p>
        </p:txBody>
      </p:sp>
      <p:sp>
        <p:nvSpPr>
          <p:cNvPr id="295938" name="Rectangle 2"/>
          <p:cNvSpPr>
            <a:spLocks noGrp="1" noRot="1" noChangeAspect="1" noChangeArrowheads="1" noTextEdit="1"/>
          </p:cNvSpPr>
          <p:nvPr>
            <p:ph type="sldImg"/>
          </p:nvPr>
        </p:nvSpPr>
        <p:spPr>
          <a:xfrm>
            <a:off x="917575" y="744538"/>
            <a:ext cx="4962525" cy="3722687"/>
          </a:xfrm>
          <a:ln/>
        </p:spPr>
      </p:sp>
      <p:sp>
        <p:nvSpPr>
          <p:cNvPr id="295939" name="Rectangle 3"/>
          <p:cNvSpPr>
            <a:spLocks noGrp="1" noChangeArrowheads="1"/>
          </p:cNvSpPr>
          <p:nvPr>
            <p:ph type="body" idx="1"/>
          </p:nvPr>
        </p:nvSpPr>
        <p:spPr/>
        <p:txBody>
          <a:bodyPr/>
          <a:lstStyle/>
          <a:p>
            <a:r>
              <a:rPr lang="en-US" dirty="0"/>
              <a:t>Refer to KDI book and list 7 attributes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205942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666076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0"/>
            <a:ext cx="2173287" cy="55403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0850" y="0"/>
            <a:ext cx="6367463" cy="5540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0939470"/>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0850" y="0"/>
            <a:ext cx="8693150" cy="938213"/>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0850" y="1425575"/>
            <a:ext cx="40671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70425" y="1425575"/>
            <a:ext cx="4067175" cy="4114800"/>
          </a:xfrm>
        </p:spPr>
        <p:txBody>
          <a:bodyPr/>
          <a:lstStyle/>
          <a:p>
            <a:r>
              <a:rPr lang="en-US" dirty="0"/>
              <a:t>Click icon to add clip art</a:t>
            </a:r>
            <a:endParaRPr lang="en-GB" dirty="0"/>
          </a:p>
        </p:txBody>
      </p:sp>
    </p:spTree>
    <p:extLst>
      <p:ext uri="{BB962C8B-B14F-4D97-AF65-F5344CB8AC3E}">
        <p14:creationId xmlns:p14="http://schemas.microsoft.com/office/powerpoint/2010/main" val="934035622"/>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0850" y="0"/>
            <a:ext cx="8693150" cy="938213"/>
          </a:xfrm>
        </p:spPr>
        <p:txBody>
          <a:bodyPr/>
          <a:lstStyle/>
          <a:p>
            <a:r>
              <a:rPr lang="en-US"/>
              <a:t>Click to edit Master title style</a:t>
            </a:r>
            <a:endParaRPr lang="en-GB"/>
          </a:p>
        </p:txBody>
      </p:sp>
      <p:sp>
        <p:nvSpPr>
          <p:cNvPr id="3" name="Chart Placeholder 2"/>
          <p:cNvSpPr>
            <a:spLocks noGrp="1"/>
          </p:cNvSpPr>
          <p:nvPr>
            <p:ph type="chart" idx="1"/>
          </p:nvPr>
        </p:nvSpPr>
        <p:spPr>
          <a:xfrm>
            <a:off x="450850" y="1425575"/>
            <a:ext cx="8286750" cy="4114800"/>
          </a:xfrm>
        </p:spPr>
        <p:txBody>
          <a:bodyPr/>
          <a:lstStyle/>
          <a:p>
            <a:r>
              <a:rPr lang="en-US" dirty="0"/>
              <a:t>Click icon to add chart</a:t>
            </a:r>
            <a:endParaRPr lang="en-GB" dirty="0"/>
          </a:p>
        </p:txBody>
      </p:sp>
    </p:spTree>
    <p:extLst>
      <p:ext uri="{BB962C8B-B14F-4D97-AF65-F5344CB8AC3E}">
        <p14:creationId xmlns:p14="http://schemas.microsoft.com/office/powerpoint/2010/main" val="68555700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6127140"/>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2351057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0850" y="1425575"/>
            <a:ext cx="40671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0425" y="1425575"/>
            <a:ext cx="40671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0785012"/>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046974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56465643"/>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47427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018772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28413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4018" name="Picture 2" descr="LogoNew"/>
          <p:cNvPicPr>
            <a:picLocks noChangeAspect="1" noChangeArrowheads="1"/>
          </p:cNvPicPr>
          <p:nvPr/>
        </p:nvPicPr>
        <p:blipFill>
          <a:blip r:embed="rId15" cstate="print">
            <a:extLst>
              <a:ext uri="{28A0092B-C50C-407E-A947-70E740481C1C}">
                <a14:useLocalDpi xmlns:a14="http://schemas.microsoft.com/office/drawing/2010/main" val="0"/>
              </a:ext>
            </a:extLst>
          </a:blip>
          <a:srcRect l="9079" t="23982" r="1993" b="21420"/>
          <a:stretch>
            <a:fillRect/>
          </a:stretch>
        </p:blipFill>
        <p:spPr bwMode="auto">
          <a:xfrm>
            <a:off x="114300" y="6018213"/>
            <a:ext cx="1600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019" name="Line 3"/>
          <p:cNvSpPr>
            <a:spLocks noChangeShapeType="1"/>
          </p:cNvSpPr>
          <p:nvPr/>
        </p:nvSpPr>
        <p:spPr bwMode="auto">
          <a:xfrm>
            <a:off x="0" y="5930900"/>
            <a:ext cx="9144000" cy="0"/>
          </a:xfrm>
          <a:prstGeom prst="line">
            <a:avLst/>
          </a:prstGeom>
          <a:noFill/>
          <a:ln w="28575">
            <a:solidFill>
              <a:srgbClr val="8F8F8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214024" name="Picture 8" descr="Powerpointbanner"/>
          <p:cNvPicPr>
            <a:picLocks noChangeAspect="1" noChangeArrowheads="1"/>
          </p:cNvPicPr>
          <p:nvPr/>
        </p:nvPicPr>
        <p:blipFill>
          <a:blip r:embed="rId16">
            <a:extLst>
              <a:ext uri="{28A0092B-C50C-407E-A947-70E740481C1C}">
                <a14:useLocalDpi xmlns:a14="http://schemas.microsoft.com/office/drawing/2010/main" val="0"/>
              </a:ext>
            </a:extLst>
          </a:blip>
          <a:srcRect l="9845" b="3114"/>
          <a:stretch>
            <a:fillRect/>
          </a:stretch>
        </p:blipFill>
        <p:spPr bwMode="auto">
          <a:xfrm>
            <a:off x="0" y="0"/>
            <a:ext cx="9144000" cy="938213"/>
          </a:xfrm>
          <a:prstGeom prst="rect">
            <a:avLst/>
          </a:prstGeom>
          <a:noFill/>
          <a:extLst>
            <a:ext uri="{909E8E84-426E-40DD-AFC4-6F175D3DCCD1}">
              <a14:hiddenFill xmlns:a14="http://schemas.microsoft.com/office/drawing/2010/main">
                <a:solidFill>
                  <a:srgbClr val="FFFFFF"/>
                </a:solidFill>
              </a14:hiddenFill>
            </a:ext>
          </a:extLst>
        </p:spPr>
      </p:pic>
      <p:sp>
        <p:nvSpPr>
          <p:cNvPr id="214025" name="Rectangle 9"/>
          <p:cNvSpPr>
            <a:spLocks noGrp="1" noChangeArrowheads="1"/>
          </p:cNvSpPr>
          <p:nvPr>
            <p:ph type="title"/>
          </p:nvPr>
        </p:nvSpPr>
        <p:spPr bwMode="auto">
          <a:xfrm>
            <a:off x="450850" y="0"/>
            <a:ext cx="86931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t>Click to edit Master title style</a:t>
            </a:r>
            <a:endParaRPr lang="en-GB"/>
          </a:p>
        </p:txBody>
      </p:sp>
      <p:sp>
        <p:nvSpPr>
          <p:cNvPr id="214026" name="Rectangle 10"/>
          <p:cNvSpPr>
            <a:spLocks noGrp="1" noChangeArrowheads="1"/>
          </p:cNvSpPr>
          <p:nvPr>
            <p:ph type="body" idx="1"/>
          </p:nvPr>
        </p:nvSpPr>
        <p:spPr bwMode="auto">
          <a:xfrm>
            <a:off x="450850" y="1425575"/>
            <a:ext cx="82867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4027" name="Text Box 11"/>
          <p:cNvSpPr txBox="1">
            <a:spLocks noChangeArrowheads="1"/>
          </p:cNvSpPr>
          <p:nvPr/>
        </p:nvSpPr>
        <p:spPr bwMode="auto">
          <a:xfrm>
            <a:off x="3228975" y="6202363"/>
            <a:ext cx="5703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sz="2000" b="1" dirty="0"/>
              <a:t>Protecting </a:t>
            </a:r>
            <a:r>
              <a:rPr lang="en-GB" sz="2000" dirty="0"/>
              <a:t>and</a:t>
            </a:r>
            <a:r>
              <a:rPr lang="en-GB" sz="2000" b="1" dirty="0"/>
              <a:t> serving </a:t>
            </a:r>
            <a:r>
              <a:rPr lang="en-GB" sz="2000" dirty="0"/>
              <a:t>the people of Kent</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transition>
    <p:wipe dir="d"/>
  </p:transition>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Tahoma" pitchFamily="34" charset="0"/>
        </a:defRPr>
      </a:lvl2pPr>
      <a:lvl3pPr algn="l" rtl="0" eaLnBrk="1" fontAlgn="base" hangingPunct="1">
        <a:spcBef>
          <a:spcPct val="0"/>
        </a:spcBef>
        <a:spcAft>
          <a:spcPct val="0"/>
        </a:spcAft>
        <a:defRPr sz="2800">
          <a:solidFill>
            <a:schemeClr val="bg1"/>
          </a:solidFill>
          <a:latin typeface="Tahoma" pitchFamily="34" charset="0"/>
        </a:defRPr>
      </a:lvl3pPr>
      <a:lvl4pPr algn="l" rtl="0" eaLnBrk="1" fontAlgn="base" hangingPunct="1">
        <a:spcBef>
          <a:spcPct val="0"/>
        </a:spcBef>
        <a:spcAft>
          <a:spcPct val="0"/>
        </a:spcAft>
        <a:defRPr sz="2800">
          <a:solidFill>
            <a:schemeClr val="bg1"/>
          </a:solidFill>
          <a:latin typeface="Tahoma" pitchFamily="34" charset="0"/>
        </a:defRPr>
      </a:lvl4pPr>
      <a:lvl5pPr algn="l" rtl="0" eaLnBrk="1" fontAlgn="base" hangingPunct="1">
        <a:spcBef>
          <a:spcPct val="0"/>
        </a:spcBef>
        <a:spcAft>
          <a:spcPct val="0"/>
        </a:spcAft>
        <a:defRPr sz="2800">
          <a:solidFill>
            <a:schemeClr val="bg1"/>
          </a:solidFill>
          <a:latin typeface="Tahoma" pitchFamily="34" charset="0"/>
        </a:defRPr>
      </a:lvl5pPr>
      <a:lvl6pPr marL="457200" algn="l" rtl="0" eaLnBrk="1" fontAlgn="base" hangingPunct="1">
        <a:spcBef>
          <a:spcPct val="0"/>
        </a:spcBef>
        <a:spcAft>
          <a:spcPct val="0"/>
        </a:spcAft>
        <a:defRPr sz="2800">
          <a:solidFill>
            <a:schemeClr val="bg1"/>
          </a:solidFill>
          <a:latin typeface="Tahoma" pitchFamily="34" charset="0"/>
        </a:defRPr>
      </a:lvl6pPr>
      <a:lvl7pPr marL="914400" algn="l" rtl="0" eaLnBrk="1" fontAlgn="base" hangingPunct="1">
        <a:spcBef>
          <a:spcPct val="0"/>
        </a:spcBef>
        <a:spcAft>
          <a:spcPct val="0"/>
        </a:spcAft>
        <a:defRPr sz="2800">
          <a:solidFill>
            <a:schemeClr val="bg1"/>
          </a:solidFill>
          <a:latin typeface="Tahoma" pitchFamily="34" charset="0"/>
        </a:defRPr>
      </a:lvl7pPr>
      <a:lvl8pPr marL="1371600" algn="l" rtl="0" eaLnBrk="1" fontAlgn="base" hangingPunct="1">
        <a:spcBef>
          <a:spcPct val="0"/>
        </a:spcBef>
        <a:spcAft>
          <a:spcPct val="0"/>
        </a:spcAft>
        <a:defRPr sz="2800">
          <a:solidFill>
            <a:schemeClr val="bg1"/>
          </a:solidFill>
          <a:latin typeface="Tahoma" pitchFamily="34" charset="0"/>
        </a:defRPr>
      </a:lvl8pPr>
      <a:lvl9pPr marL="1828800" algn="l" rtl="0" eaLnBrk="1" fontAlgn="base" hangingPunct="1">
        <a:spcBef>
          <a:spcPct val="0"/>
        </a:spcBef>
        <a:spcAft>
          <a:spcPct val="0"/>
        </a:spcAft>
        <a:defRPr sz="2800">
          <a:solidFill>
            <a:schemeClr val="bg1"/>
          </a:solidFill>
          <a:latin typeface="Tahoma" pitchFamily="34" charset="0"/>
        </a:defRPr>
      </a:lvl9pPr>
    </p:titleStyle>
    <p:bodyStyle>
      <a:lvl1pPr marL="287338" indent="-287338" algn="l" rtl="0" eaLnBrk="1" fontAlgn="base" hangingPunct="1">
        <a:lnSpc>
          <a:spcPct val="110000"/>
        </a:lnSpc>
        <a:spcBef>
          <a:spcPct val="0"/>
        </a:spcBef>
        <a:spcAft>
          <a:spcPct val="50000"/>
        </a:spcAft>
        <a:buClr>
          <a:schemeClr val="bg2"/>
        </a:buClr>
        <a:buChar char="•"/>
        <a:defRPr sz="2400">
          <a:solidFill>
            <a:schemeClr val="tx1"/>
          </a:solidFill>
          <a:latin typeface="+mn-lt"/>
          <a:ea typeface="+mn-ea"/>
          <a:cs typeface="+mn-cs"/>
        </a:defRPr>
      </a:lvl1pPr>
      <a:lvl2pPr marL="573088" indent="-284163" algn="l" rtl="0" eaLnBrk="1" fontAlgn="base" hangingPunct="1">
        <a:lnSpc>
          <a:spcPct val="110000"/>
        </a:lnSpc>
        <a:spcBef>
          <a:spcPct val="0"/>
        </a:spcBef>
        <a:spcAft>
          <a:spcPct val="50000"/>
        </a:spcAft>
        <a:buClr>
          <a:schemeClr val="bg2"/>
        </a:buClr>
        <a:buChar char="–"/>
        <a:defRPr sz="2000">
          <a:solidFill>
            <a:schemeClr val="tx1"/>
          </a:solidFill>
          <a:latin typeface="+mn-lt"/>
        </a:defRPr>
      </a:lvl2pPr>
      <a:lvl3pPr marL="1182688" indent="-228600" algn="l" rtl="0" eaLnBrk="1" fontAlgn="base" hangingPunct="1">
        <a:spcBef>
          <a:spcPct val="20000"/>
        </a:spcBef>
        <a:spcAft>
          <a:spcPct val="0"/>
        </a:spcAft>
        <a:buChar char="•"/>
        <a:defRPr sz="2000">
          <a:solidFill>
            <a:schemeClr val="tx1"/>
          </a:solidFill>
          <a:latin typeface="+mn-lt"/>
        </a:defRPr>
      </a:lvl3pPr>
      <a:lvl4pPr marL="1601788"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ctrTitle"/>
          </p:nvPr>
        </p:nvSpPr>
        <p:spPr>
          <a:xfrm>
            <a:off x="170917" y="1824038"/>
            <a:ext cx="8861988" cy="1143000"/>
          </a:xfrm>
        </p:spPr>
        <p:txBody>
          <a:bodyPr/>
          <a:lstStyle/>
          <a:p>
            <a:pPr algn="ctr"/>
            <a:r>
              <a:rPr lang="en-GB" sz="3200" b="1" dirty="0">
                <a:solidFill>
                  <a:schemeClr val="tx1"/>
                </a:solidFill>
              </a:rPr>
              <a:t>Designing Out Crime</a:t>
            </a:r>
          </a:p>
        </p:txBody>
      </p:sp>
      <p:sp>
        <p:nvSpPr>
          <p:cNvPr id="240645" name="Rectangle 5"/>
          <p:cNvSpPr>
            <a:spLocks noGrp="1" noChangeArrowheads="1"/>
          </p:cNvSpPr>
          <p:nvPr>
            <p:ph type="subTitle" idx="1"/>
          </p:nvPr>
        </p:nvSpPr>
        <p:spPr>
          <a:xfrm>
            <a:off x="1136591" y="3280116"/>
            <a:ext cx="7187014" cy="1240609"/>
          </a:xfrm>
        </p:spPr>
        <p:txBody>
          <a:bodyPr/>
          <a:lstStyle/>
          <a:p>
            <a:pPr algn="l"/>
            <a:r>
              <a:rPr lang="en-GB" sz="2000" dirty="0"/>
              <a:t>Carin Andrews</a:t>
            </a:r>
          </a:p>
          <a:p>
            <a:pPr algn="l"/>
            <a:r>
              <a:rPr lang="en-GB" sz="2000" dirty="0"/>
              <a:t>Kent Police DOCO Team</a:t>
            </a:r>
          </a:p>
          <a:p>
            <a:pPr algn="l"/>
            <a:endParaRPr lang="en-GB" sz="2000" dirty="0"/>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a:t>What makes a fence anti-climb</a:t>
            </a:r>
          </a:p>
        </p:txBody>
      </p:sp>
      <p:sp>
        <p:nvSpPr>
          <p:cNvPr id="25603" name="Content Placeholder 2"/>
          <p:cNvSpPr>
            <a:spLocks noGrp="1"/>
          </p:cNvSpPr>
          <p:nvPr>
            <p:ph idx="1"/>
          </p:nvPr>
        </p:nvSpPr>
        <p:spPr>
          <a:xfrm>
            <a:off x="256373" y="1205120"/>
            <a:ext cx="8631253" cy="4674386"/>
          </a:xfrm>
        </p:spPr>
        <p:txBody>
          <a:bodyPr/>
          <a:lstStyle/>
          <a:p>
            <a:pPr marL="0" indent="0">
              <a:buNone/>
            </a:pPr>
            <a:r>
              <a:rPr lang="en-GB" sz="1600" dirty="0"/>
              <a:t>A fence can have features that make it difficult for a person to climb, but whether they will prevent climbing depends on the attacker’s intent and expertise.</a:t>
            </a:r>
          </a:p>
          <a:p>
            <a:pPr marL="0" indent="0">
              <a:buNone/>
            </a:pPr>
            <a:endParaRPr lang="en-GB" sz="1600" dirty="0"/>
          </a:p>
          <a:p>
            <a:pPr marL="0" indent="0">
              <a:buNone/>
            </a:pPr>
            <a:r>
              <a:rPr lang="en-GB" sz="1600" dirty="0"/>
              <a:t>Two key factors that make a fence difficult to climb: the </a:t>
            </a:r>
            <a:r>
              <a:rPr lang="en-GB" sz="1600" b="1" dirty="0"/>
              <a:t>height</a:t>
            </a:r>
            <a:r>
              <a:rPr lang="en-GB" sz="1600" dirty="0"/>
              <a:t> of the fence and a </a:t>
            </a:r>
            <a:r>
              <a:rPr lang="en-GB" sz="1600" b="1" dirty="0"/>
              <a:t>security topping</a:t>
            </a:r>
            <a:r>
              <a:rPr lang="en-GB" sz="1600" dirty="0"/>
              <a:t>.</a:t>
            </a:r>
          </a:p>
          <a:p>
            <a:pPr marL="0" indent="0">
              <a:buNone/>
            </a:pPr>
            <a:endParaRPr lang="en-GB" sz="1600" dirty="0"/>
          </a:p>
          <a:p>
            <a:pPr marL="0" indent="0">
              <a:buNone/>
            </a:pPr>
            <a:r>
              <a:rPr lang="en-GB" sz="1600" dirty="0"/>
              <a:t>None of the forced entry accreditations actually check whether it’s possible to climb the fence. The only accreditation that refers to height is LPS 1175 which has minimum heights for each tool set. </a:t>
            </a:r>
          </a:p>
          <a:p>
            <a:pPr marL="0" indent="0">
              <a:buNone/>
            </a:pPr>
            <a:endParaRPr lang="en-GB" sz="1600" dirty="0"/>
          </a:p>
          <a:p>
            <a:pPr marL="0" indent="0">
              <a:buNone/>
            </a:pPr>
            <a:endParaRPr lang="en-GB" sz="1600" dirty="0"/>
          </a:p>
          <a:p>
            <a:pPr marL="0" indent="0">
              <a:buFontTx/>
              <a:buNone/>
            </a:pPr>
            <a:endParaRPr lang="en-GB" altLang="en-US" sz="1600" dirty="0"/>
          </a:p>
        </p:txBody>
      </p:sp>
    </p:spTree>
    <p:extLst>
      <p:ext uri="{BB962C8B-B14F-4D97-AF65-F5344CB8AC3E}">
        <p14:creationId xmlns:p14="http://schemas.microsoft.com/office/powerpoint/2010/main" val="312963494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body" sz="half" idx="1"/>
          </p:nvPr>
        </p:nvSpPr>
        <p:spPr>
          <a:xfrm>
            <a:off x="194476" y="1156771"/>
            <a:ext cx="7759702" cy="4131325"/>
          </a:xfrm>
        </p:spPr>
        <p:txBody>
          <a:bodyPr/>
          <a:lstStyle/>
          <a:p>
            <a:pPr marL="0" indent="0">
              <a:buNone/>
            </a:pPr>
            <a:endParaRPr lang="en-GB" sz="1400" dirty="0"/>
          </a:p>
          <a:p>
            <a:pPr marL="0" indent="0">
              <a:buNone/>
            </a:pPr>
            <a:r>
              <a:rPr lang="en-GB" sz="1600" dirty="0"/>
              <a:t>As with mesh fencing, there is a varying degree of quality in palisade systems on the market. If you are using low quality, untested palisade fencing, the pales are likely to be further apart meaning that someone could use the rail as a foothold. </a:t>
            </a:r>
          </a:p>
          <a:p>
            <a:pPr marL="0" indent="0">
              <a:buNone/>
            </a:pPr>
            <a:endParaRPr lang="en-GB" sz="1600" dirty="0"/>
          </a:p>
          <a:p>
            <a:pPr marL="0" indent="0">
              <a:buNone/>
            </a:pPr>
            <a:r>
              <a:rPr lang="en-GB" sz="1600" dirty="0"/>
              <a:t>In addition, simple, easily concealed tools may be used as climbing aids to overcome such fences.</a:t>
            </a:r>
          </a:p>
          <a:p>
            <a:pPr marL="0" indent="0">
              <a:buNone/>
            </a:pPr>
            <a:endParaRPr lang="en-GB" sz="1600" dirty="0"/>
          </a:p>
          <a:p>
            <a:pPr marL="0" indent="0">
              <a:buNone/>
            </a:pPr>
            <a:r>
              <a:rPr lang="en-GB" sz="1600" dirty="0"/>
              <a:t>On high security palisade fencing systems, the pales are much closer together, leaving no room to get a foot up. Other than the rail, the pales run vertically so there’s very little for a person to be able to get a foothold on especially on higher fences.</a:t>
            </a:r>
          </a:p>
          <a:p>
            <a:pPr marL="0" indent="0">
              <a:buNone/>
            </a:pPr>
            <a:endParaRPr lang="en-GB" sz="1600" dirty="0"/>
          </a:p>
          <a:p>
            <a:pPr marL="0" indent="0">
              <a:buNone/>
            </a:pPr>
            <a:r>
              <a:rPr lang="en-GB" sz="1600" dirty="0"/>
              <a:t>So let’s discuss what actually makes a fence difficult to climb…. </a:t>
            </a:r>
          </a:p>
          <a:p>
            <a:pPr marL="0" indent="0">
              <a:buNone/>
            </a:pPr>
            <a:endParaRPr lang="en-GB" sz="1400" dirty="0"/>
          </a:p>
          <a:p>
            <a:pPr marL="0" indent="0">
              <a:buNone/>
            </a:pPr>
            <a:endParaRPr lang="en-GB" sz="1400" dirty="0"/>
          </a:p>
        </p:txBody>
      </p:sp>
      <p:sp>
        <p:nvSpPr>
          <p:cNvPr id="294915" name="Rectangle 3"/>
          <p:cNvSpPr>
            <a:spLocks noGrp="1" noChangeArrowheads="1"/>
          </p:cNvSpPr>
          <p:nvPr>
            <p:ph type="title"/>
          </p:nvPr>
        </p:nvSpPr>
        <p:spPr>
          <a:noFill/>
          <a:ln/>
        </p:spPr>
        <p:txBody>
          <a:bodyPr/>
          <a:lstStyle/>
          <a:p>
            <a:r>
              <a:rPr lang="en-GB" dirty="0"/>
              <a:t>What makes a fence anti-climb</a:t>
            </a:r>
          </a:p>
        </p:txBody>
      </p:sp>
    </p:spTree>
  </p:cSld>
  <p:clrMapOvr>
    <a:masterClrMapping/>
  </p:clrMapOvr>
  <p:transition advTm="13216">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Height </a:t>
            </a:r>
          </a:p>
        </p:txBody>
      </p:sp>
      <p:sp>
        <p:nvSpPr>
          <p:cNvPr id="3" name="Text Placeholder 2"/>
          <p:cNvSpPr>
            <a:spLocks noGrp="1"/>
          </p:cNvSpPr>
          <p:nvPr>
            <p:ph type="body" sz="half" idx="1"/>
          </p:nvPr>
        </p:nvSpPr>
        <p:spPr>
          <a:xfrm>
            <a:off x="914400" y="1248171"/>
            <a:ext cx="4792337" cy="3797554"/>
          </a:xfrm>
        </p:spPr>
        <p:txBody>
          <a:bodyPr/>
          <a:lstStyle/>
          <a:p>
            <a:pPr marL="0" indent="0">
              <a:buNone/>
            </a:pPr>
            <a:r>
              <a:rPr lang="en-GB" sz="1600" dirty="0"/>
              <a:t>The height of the perimeter is possibly the most obvious factor… Does an intruder really want to be 3 meters in the air while attempting to gain access to a site? </a:t>
            </a:r>
          </a:p>
          <a:p>
            <a:pPr marL="0" indent="0">
              <a:buNone/>
            </a:pPr>
            <a:endParaRPr lang="en-GB" sz="1600" dirty="0"/>
          </a:p>
          <a:p>
            <a:pPr marL="0" indent="0">
              <a:buNone/>
            </a:pPr>
            <a:r>
              <a:rPr lang="en-GB" sz="1600" dirty="0"/>
              <a:t>The higher the fence, the longer it will take to scale (even with a ladder) and the longer an intruder will be vulnerable to detection – whether visually or through technology. They’ll also have further to fall.</a:t>
            </a:r>
          </a:p>
          <a:p>
            <a:pPr marL="0" indent="0">
              <a:buNone/>
            </a:pPr>
            <a:endParaRPr lang="en-GB" sz="1600" dirty="0"/>
          </a:p>
        </p:txBody>
      </p:sp>
      <p:pic>
        <p:nvPicPr>
          <p:cNvPr id="4" name="Picture 3">
            <a:extLst>
              <a:ext uri="{FF2B5EF4-FFF2-40B4-BE49-F238E27FC236}">
                <a16:creationId xmlns:a16="http://schemas.microsoft.com/office/drawing/2014/main" id="{C323D8BE-F427-4D99-BF8B-25D1672ACC24}"/>
              </a:ext>
            </a:extLst>
          </p:cNvPr>
          <p:cNvPicPr>
            <a:picLocks noChangeAspect="1"/>
          </p:cNvPicPr>
          <p:nvPr/>
        </p:nvPicPr>
        <p:blipFill>
          <a:blip r:embed="rId2"/>
          <a:stretch>
            <a:fillRect/>
          </a:stretch>
        </p:blipFill>
        <p:spPr>
          <a:xfrm flipH="1">
            <a:off x="5631380" y="1411938"/>
            <a:ext cx="3325332" cy="2443966"/>
          </a:xfrm>
          <a:prstGeom prst="rect">
            <a:avLst/>
          </a:prstGeom>
        </p:spPr>
      </p:pic>
    </p:spTree>
    <p:extLst>
      <p:ext uri="{BB962C8B-B14F-4D97-AF65-F5344CB8AC3E}">
        <p14:creationId xmlns:p14="http://schemas.microsoft.com/office/powerpoint/2010/main" val="402072254"/>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72" name="Rectangle 88"/>
          <p:cNvSpPr>
            <a:spLocks noGrp="1" noChangeArrowheads="1"/>
          </p:cNvSpPr>
          <p:nvPr>
            <p:ph type="title"/>
          </p:nvPr>
        </p:nvSpPr>
        <p:spPr/>
        <p:txBody>
          <a:bodyPr/>
          <a:lstStyle/>
          <a:p>
            <a:r>
              <a:rPr lang="en-GB" sz="2400" dirty="0"/>
              <a:t>Height </a:t>
            </a:r>
          </a:p>
        </p:txBody>
      </p:sp>
      <p:sp>
        <p:nvSpPr>
          <p:cNvPr id="195673" name="Rectangle 89"/>
          <p:cNvSpPr>
            <a:spLocks noGrp="1" noChangeArrowheads="1"/>
          </p:cNvSpPr>
          <p:nvPr>
            <p:ph type="body" idx="1"/>
          </p:nvPr>
        </p:nvSpPr>
        <p:spPr>
          <a:xfrm>
            <a:off x="541346" y="2378265"/>
            <a:ext cx="8094943" cy="3541522"/>
          </a:xfrm>
        </p:spPr>
        <p:txBody>
          <a:bodyPr/>
          <a:lstStyle/>
          <a:p>
            <a:pPr marL="0" indent="0">
              <a:buNone/>
            </a:pPr>
            <a:r>
              <a:rPr lang="en-GB" sz="1600" dirty="0"/>
              <a:t>The combination of the risk of being caught or falling is more likely to deter a novice intruder from scaling a fence. The more skilled/trained attackers will be prepared and probably in a small, organized group and go through the fence rather than over it.</a:t>
            </a:r>
          </a:p>
          <a:p>
            <a:pPr marL="0" indent="0">
              <a:buNone/>
            </a:pPr>
            <a:endParaRPr lang="en-GB" sz="1600" dirty="0"/>
          </a:p>
          <a:p>
            <a:pPr marL="0" indent="0">
              <a:buNone/>
            </a:pPr>
            <a:r>
              <a:rPr lang="en-GB" sz="1600" dirty="0"/>
              <a:t>If you are concerned an intruder will use a ladder, consideration may be given to investing in a dual set of fences that form a sterile zone. While the intruder may scale the first layer using a ladder, it can take considerable planning and effort to scale the second – particularly if carrying tools to breach a building facade or other subsequent protective measures.</a:t>
            </a:r>
          </a:p>
          <a:p>
            <a:pPr marL="0" indent="0" algn="just">
              <a:buNone/>
            </a:pPr>
            <a:endParaRPr lang="en-GB" sz="1400" dirty="0"/>
          </a:p>
          <a:p>
            <a:pPr marL="0" indent="0" algn="just">
              <a:buNone/>
            </a:pPr>
            <a:endParaRPr lang="en-GB" sz="1400" dirty="0"/>
          </a:p>
          <a:p>
            <a:pPr marL="0" indent="0" algn="just">
              <a:buNone/>
            </a:pPr>
            <a:endParaRPr lang="en-GB" sz="1400" dirty="0"/>
          </a:p>
        </p:txBody>
      </p:sp>
    </p:spTree>
    <p:extLst>
      <p:ext uri="{BB962C8B-B14F-4D97-AF65-F5344CB8AC3E}">
        <p14:creationId xmlns:p14="http://schemas.microsoft.com/office/powerpoint/2010/main" val="470209910"/>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Toppings</a:t>
            </a:r>
          </a:p>
        </p:txBody>
      </p:sp>
      <p:sp>
        <p:nvSpPr>
          <p:cNvPr id="3" name="Content Placeholder 2"/>
          <p:cNvSpPr>
            <a:spLocks noGrp="1"/>
          </p:cNvSpPr>
          <p:nvPr>
            <p:ph idx="1"/>
          </p:nvPr>
        </p:nvSpPr>
        <p:spPr>
          <a:xfrm>
            <a:off x="450850" y="1931087"/>
            <a:ext cx="4407589" cy="3351170"/>
          </a:xfrm>
        </p:spPr>
        <p:txBody>
          <a:bodyPr/>
          <a:lstStyle/>
          <a:p>
            <a:pPr marL="0" marR="0" lvl="0" indent="0" algn="l" defTabSz="914400" rtl="0" eaLnBrk="1" fontAlgn="base" latinLnBrk="0" hangingPunct="1">
              <a:lnSpc>
                <a:spcPct val="100000"/>
              </a:lnSpc>
              <a:spcBef>
                <a:spcPct val="20000"/>
              </a:spcBef>
              <a:spcAft>
                <a:spcPct val="0"/>
              </a:spcAft>
              <a:buClr>
                <a:srgbClr val="9D1D64"/>
              </a:buClr>
              <a:buSzPct val="70000"/>
              <a:buFont typeface="Wingdings" pitchFamily="2" charset="2"/>
              <a:buNone/>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Toppings can include:</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Barbed wire</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Razor wire</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Rotating spikes</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Anti-climb spinners</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Rota spike</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Electric pulse fence</a:t>
            </a:r>
          </a:p>
          <a:p>
            <a:pPr marL="342900" marR="0" lvl="0" indent="-342900" algn="l" defTabSz="914400" rtl="0" eaLnBrk="1" fontAlgn="base" latinLnBrk="0" hangingPunct="1">
              <a:lnSpc>
                <a:spcPct val="100000"/>
              </a:lnSpc>
              <a:spcBef>
                <a:spcPct val="20000"/>
              </a:spcBef>
              <a:spcAft>
                <a:spcPct val="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Curved Top Pales or Panels</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4:2016 for example).</a:t>
            </a:r>
          </a:p>
          <a:p>
            <a:pPr marL="0" indent="0">
              <a:buNone/>
            </a:pPr>
            <a:endParaRPr lang="en-GB" sz="1600" dirty="0"/>
          </a:p>
        </p:txBody>
      </p:sp>
      <p:pic>
        <p:nvPicPr>
          <p:cNvPr id="8" name="Picture 7">
            <a:extLst>
              <a:ext uri="{FF2B5EF4-FFF2-40B4-BE49-F238E27FC236}">
                <a16:creationId xmlns:a16="http://schemas.microsoft.com/office/drawing/2014/main" id="{1174BE36-DBE8-4CD4-A0D1-3B4D2B3F8619}"/>
              </a:ext>
            </a:extLst>
          </p:cNvPr>
          <p:cNvPicPr>
            <a:picLocks noChangeAspect="1"/>
          </p:cNvPicPr>
          <p:nvPr/>
        </p:nvPicPr>
        <p:blipFill>
          <a:blip r:embed="rId2"/>
          <a:stretch>
            <a:fillRect/>
          </a:stretch>
        </p:blipFill>
        <p:spPr>
          <a:xfrm>
            <a:off x="4266101" y="1803148"/>
            <a:ext cx="4695191" cy="3351170"/>
          </a:xfrm>
          <a:prstGeom prst="rect">
            <a:avLst/>
          </a:prstGeom>
        </p:spPr>
      </p:pic>
    </p:spTree>
    <p:extLst>
      <p:ext uri="{BB962C8B-B14F-4D97-AF65-F5344CB8AC3E}">
        <p14:creationId xmlns:p14="http://schemas.microsoft.com/office/powerpoint/2010/main" val="2169923352"/>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Toppings</a:t>
            </a:r>
          </a:p>
        </p:txBody>
      </p:sp>
      <p:sp>
        <p:nvSpPr>
          <p:cNvPr id="3" name="Content Placeholder 2"/>
          <p:cNvSpPr>
            <a:spLocks noGrp="1"/>
          </p:cNvSpPr>
          <p:nvPr>
            <p:ph idx="1"/>
          </p:nvPr>
        </p:nvSpPr>
        <p:spPr>
          <a:xfrm>
            <a:off x="450850" y="1194838"/>
            <a:ext cx="8286750" cy="4359927"/>
          </a:xfrm>
        </p:spPr>
        <p:txBody>
          <a:bodyPr/>
          <a:lstStyle/>
          <a:p>
            <a:pPr algn="l"/>
            <a:r>
              <a:rPr lang="en-US" sz="1600" b="0" i="0" dirty="0">
                <a:solidFill>
                  <a:srgbClr val="1D2945"/>
                </a:solidFill>
                <a:effectLst/>
              </a:rPr>
              <a:t>Some of these toppings are sharp and spikey, meaning if an intruder was to touch it or attempt to climb over, they could be cut and caught on them. This increases the risk of the intruder being injured thus it is likely to deter them from even attempting. It may not deter the more professional attacker but will slow them down.</a:t>
            </a:r>
          </a:p>
          <a:p>
            <a:pPr marL="0" indent="0" algn="l">
              <a:buNone/>
            </a:pPr>
            <a:endParaRPr lang="en-US" sz="1600" b="0" i="0" dirty="0">
              <a:solidFill>
                <a:srgbClr val="1D2945"/>
              </a:solidFill>
              <a:effectLst/>
            </a:endParaRPr>
          </a:p>
          <a:p>
            <a:pPr algn="l"/>
            <a:r>
              <a:rPr lang="en-US" sz="1600" b="0" i="0" dirty="0">
                <a:solidFill>
                  <a:srgbClr val="1D2945"/>
                </a:solidFill>
                <a:effectLst/>
              </a:rPr>
              <a:t>These systems are attached in different ways using specially designed post or bolt-on extensions. For example, barb and razor wire is normally fitted using ‘T’ or ‘Y’ extension. ‘T’ extensions mean the wires will be upright, whereas ‘Y’ extensions mean the wires will be curving outwards the front of the fence.</a:t>
            </a:r>
          </a:p>
          <a:p>
            <a:pPr marL="0" indent="0" algn="just">
              <a:buNone/>
            </a:pPr>
            <a:endParaRPr lang="en-GB" sz="1400" b="1" i="1" dirty="0"/>
          </a:p>
          <a:p>
            <a:pPr marL="0" indent="0" algn="just">
              <a:buNone/>
            </a:pPr>
            <a:endParaRPr lang="en-GB" sz="1400" dirty="0"/>
          </a:p>
          <a:p>
            <a:pPr marL="0" indent="0">
              <a:buNone/>
            </a:pPr>
            <a:endParaRPr lang="en-GB" sz="1000" dirty="0"/>
          </a:p>
        </p:txBody>
      </p:sp>
    </p:spTree>
    <p:extLst>
      <p:ext uri="{BB962C8B-B14F-4D97-AF65-F5344CB8AC3E}">
        <p14:creationId xmlns:p14="http://schemas.microsoft.com/office/powerpoint/2010/main" val="1225499204"/>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Toppings</a:t>
            </a:r>
          </a:p>
        </p:txBody>
      </p:sp>
      <p:sp>
        <p:nvSpPr>
          <p:cNvPr id="3" name="Content Placeholder 2"/>
          <p:cNvSpPr>
            <a:spLocks noGrp="1"/>
          </p:cNvSpPr>
          <p:nvPr>
            <p:ph idx="1"/>
          </p:nvPr>
        </p:nvSpPr>
        <p:spPr>
          <a:xfrm>
            <a:off x="450850" y="1425575"/>
            <a:ext cx="8286750" cy="4479466"/>
          </a:xfrm>
        </p:spPr>
        <p:txBody>
          <a:bodyPr/>
          <a:lstStyle/>
          <a:p>
            <a:pPr marL="287338" marR="0" lvl="0" indent="-287338" algn="l" defTabSz="914400" rtl="0" eaLnBrk="1" fontAlgn="base" latinLnBrk="0" hangingPunct="1">
              <a:lnSpc>
                <a:spcPct val="110000"/>
              </a:lnSpc>
              <a:spcBef>
                <a:spcPct val="0"/>
              </a:spcBef>
              <a:spcAft>
                <a:spcPct val="50000"/>
              </a:spcAft>
              <a:buClr>
                <a:srgbClr val="808080"/>
              </a:buClr>
              <a:buSzTx/>
              <a:buFontTx/>
              <a:buChar char="•"/>
              <a:tabLst/>
              <a:defRPr/>
            </a:pPr>
            <a:r>
              <a:rPr kumimoji="0" lang="en-US" sz="1600" b="0" i="0" u="none" strike="noStrike" kern="0" cap="none" spc="0" normalizeH="0" baseline="0" noProof="0" dirty="0">
                <a:ln>
                  <a:noFill/>
                </a:ln>
                <a:solidFill>
                  <a:srgbClr val="1D2945"/>
                </a:solidFill>
                <a:effectLst/>
                <a:uLnTx/>
                <a:uFillTx/>
                <a:latin typeface="Tahoma"/>
                <a:ea typeface="+mn-ea"/>
                <a:cs typeface="+mn-cs"/>
              </a:rPr>
              <a:t>When the topping is extending outwards, the depth an intruder would need to get over is extended, making it more difficult to climb over. Therefore, we would always advise ‘Y’ extensions, but certain planning restraints mean Y extensions are not possible and ‘T’ extensions can then be used.</a:t>
            </a:r>
          </a:p>
          <a:p>
            <a:pPr marL="287338" marR="0" lvl="0" indent="-287338" algn="l" defTabSz="914400" rtl="0" eaLnBrk="1" fontAlgn="base" latinLnBrk="0" hangingPunct="1">
              <a:lnSpc>
                <a:spcPct val="110000"/>
              </a:lnSpc>
              <a:spcBef>
                <a:spcPct val="0"/>
              </a:spcBef>
              <a:spcAft>
                <a:spcPct val="50000"/>
              </a:spcAft>
              <a:buClr>
                <a:srgbClr val="808080"/>
              </a:buClr>
              <a:buSzTx/>
              <a:buFontTx/>
              <a:buChar char="•"/>
              <a:tabLst/>
              <a:defRPr/>
            </a:pPr>
            <a:r>
              <a:rPr kumimoji="0" lang="en-US" sz="1600" b="0" i="0" u="none" strike="noStrike" kern="0" cap="none" spc="0" normalizeH="0" baseline="0" noProof="0" dirty="0">
                <a:ln>
                  <a:noFill/>
                </a:ln>
                <a:solidFill>
                  <a:srgbClr val="1D2945"/>
                </a:solidFill>
                <a:effectLst/>
                <a:uLnTx/>
                <a:uFillTx/>
                <a:latin typeface="Tahoma"/>
                <a:ea typeface="+mn-ea"/>
                <a:cs typeface="+mn-cs"/>
              </a:rPr>
              <a:t>The downside of adding an anti-climb topping onto your system is the cost of the additional material and the cost of the installer adding this to the fence. There are also additional risks for the installation team when attaching something sharp and spikey to the top of the fence, and method statements must be provided to cover this.</a:t>
            </a:r>
          </a:p>
          <a:p>
            <a:pPr marL="287338" marR="0" lvl="0" indent="-287338" algn="l" defTabSz="914400" rtl="0" eaLnBrk="1" fontAlgn="base" latinLnBrk="0" hangingPunct="1">
              <a:lnSpc>
                <a:spcPct val="110000"/>
              </a:lnSpc>
              <a:spcBef>
                <a:spcPct val="0"/>
              </a:spcBef>
              <a:spcAft>
                <a:spcPct val="50000"/>
              </a:spcAft>
              <a:buClr>
                <a:srgbClr val="808080"/>
              </a:buClr>
              <a:buSzTx/>
              <a:buFontTx/>
              <a:buChar char="•"/>
              <a:tabLst/>
              <a:defRPr/>
            </a:pPr>
            <a:r>
              <a:rPr kumimoji="0" lang="en-US" sz="1600" b="0" i="0" u="none" strike="noStrike" kern="0" cap="none" spc="0" normalizeH="0" baseline="0" noProof="0" dirty="0">
                <a:ln>
                  <a:noFill/>
                </a:ln>
                <a:solidFill>
                  <a:srgbClr val="1D2945"/>
                </a:solidFill>
                <a:effectLst/>
                <a:uLnTx/>
                <a:uFillTx/>
                <a:latin typeface="Tahoma"/>
                <a:ea typeface="+mn-ea"/>
                <a:cs typeface="+mn-cs"/>
              </a:rPr>
              <a:t>Alternatively, rather than adding additional security toppings, fences with the palisade pales curved outwards or the mesh panel curved outwards can be an option. This curving creates an overhang that a person climbing would need to pull themselves over. This makes the system more difficult to climb, especially on palisade as the tops of the pales are spiked. </a:t>
            </a:r>
          </a:p>
          <a:p>
            <a:pPr marL="287338" marR="0" lvl="0" indent="-287338" algn="l" defTabSz="914400" rtl="0" eaLnBrk="1" fontAlgn="base" latinLnBrk="0" hangingPunct="1">
              <a:lnSpc>
                <a:spcPct val="110000"/>
              </a:lnSpc>
              <a:spcBef>
                <a:spcPct val="0"/>
              </a:spcBef>
              <a:spcAft>
                <a:spcPct val="50000"/>
              </a:spcAft>
              <a:buClr>
                <a:srgbClr val="808080"/>
              </a:buClr>
              <a:buSzTx/>
              <a:buFontTx/>
              <a:buChar char="•"/>
              <a:tabLst/>
              <a:defRPr/>
            </a:pPr>
            <a:r>
              <a:rPr kumimoji="0" lang="en-US" sz="1600" b="0" i="0" u="none" strike="noStrike" kern="0" cap="none" spc="0" normalizeH="0" baseline="0" noProof="0" dirty="0">
                <a:ln>
                  <a:noFill/>
                </a:ln>
                <a:solidFill>
                  <a:srgbClr val="1D2945"/>
                </a:solidFill>
                <a:effectLst/>
                <a:uLnTx/>
                <a:uFillTx/>
                <a:latin typeface="Tahoma"/>
                <a:ea typeface="+mn-ea"/>
                <a:cs typeface="+mn-cs"/>
              </a:rPr>
              <a:t>Planners sometimes frown when Rota Spikes/Razor/Electric toppings are specified as part of the security plan.</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790573951"/>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72" name="Rectangle 88"/>
          <p:cNvSpPr>
            <a:spLocks noGrp="1" noChangeArrowheads="1"/>
          </p:cNvSpPr>
          <p:nvPr>
            <p:ph type="title"/>
          </p:nvPr>
        </p:nvSpPr>
        <p:spPr/>
        <p:txBody>
          <a:bodyPr/>
          <a:lstStyle/>
          <a:p>
            <a:r>
              <a:rPr lang="en-GB" dirty="0"/>
              <a:t>Perimeter Security</a:t>
            </a:r>
          </a:p>
        </p:txBody>
      </p:sp>
      <p:sp>
        <p:nvSpPr>
          <p:cNvPr id="195673" name="Rectangle 89"/>
          <p:cNvSpPr>
            <a:spLocks noGrp="1" noChangeArrowheads="1"/>
          </p:cNvSpPr>
          <p:nvPr>
            <p:ph type="body" idx="1"/>
          </p:nvPr>
        </p:nvSpPr>
        <p:spPr>
          <a:xfrm>
            <a:off x="10828915" y="3752668"/>
            <a:ext cx="6077526" cy="1040299"/>
          </a:xfrm>
        </p:spPr>
        <p:txBody>
          <a:bodyPr/>
          <a:lstStyle/>
          <a:p>
            <a:pPr marL="0" indent="0">
              <a:buNone/>
            </a:pPr>
            <a:endParaRPr lang="en-GB" sz="1400" dirty="0"/>
          </a:p>
          <a:p>
            <a:pPr marL="0" indent="0">
              <a:buNone/>
            </a:pPr>
            <a:endParaRPr lang="en-GB" sz="2000" dirty="0"/>
          </a:p>
        </p:txBody>
      </p:sp>
      <p:sp>
        <p:nvSpPr>
          <p:cNvPr id="2" name="TextBox 1"/>
          <p:cNvSpPr txBox="1"/>
          <p:nvPr/>
        </p:nvSpPr>
        <p:spPr>
          <a:xfrm>
            <a:off x="738910" y="1331049"/>
            <a:ext cx="6077526" cy="707886"/>
          </a:xfrm>
          <a:prstGeom prst="rect">
            <a:avLst/>
          </a:prstGeom>
          <a:noFill/>
        </p:spPr>
        <p:txBody>
          <a:bodyPr wrap="square" rtlCol="0">
            <a:spAutoFit/>
          </a:bodyPr>
          <a:lstStyle/>
          <a:p>
            <a:pPr algn="just"/>
            <a:r>
              <a:rPr lang="en-GB" sz="2000" dirty="0"/>
              <a:t>An attack either by an individual or state sponsored actor could lead to: </a:t>
            </a:r>
          </a:p>
        </p:txBody>
      </p:sp>
      <p:pic>
        <p:nvPicPr>
          <p:cNvPr id="8" name="Content Placeholder 3">
            <a:extLst>
              <a:ext uri="{FF2B5EF4-FFF2-40B4-BE49-F238E27FC236}">
                <a16:creationId xmlns:a16="http://schemas.microsoft.com/office/drawing/2014/main" id="{E217905E-5C2D-4AFA-9C6C-E05CAF6EB238}"/>
              </a:ext>
            </a:extLst>
          </p:cNvPr>
          <p:cNvPicPr>
            <a:picLocks noChangeAspect="1"/>
          </p:cNvPicPr>
          <p:nvPr/>
        </p:nvPicPr>
        <p:blipFill rotWithShape="1">
          <a:blip r:embed="rId2">
            <a:extLst>
              <a:ext uri="{28A0092B-C50C-407E-A947-70E740481C1C}">
                <a14:useLocalDpi xmlns:a14="http://schemas.microsoft.com/office/drawing/2010/main" val="0"/>
              </a:ext>
            </a:extLst>
          </a:blip>
          <a:srcRect l="4657" t="24223" r="61812" b="8578"/>
          <a:stretch/>
        </p:blipFill>
        <p:spPr bwMode="auto">
          <a:xfrm>
            <a:off x="738910" y="2414891"/>
            <a:ext cx="2566350" cy="289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BEA7A4BF-2E4F-4D5D-A6BB-8DEA3A3E30FB}"/>
              </a:ext>
            </a:extLst>
          </p:cNvPr>
          <p:cNvSpPr txBox="1">
            <a:spLocks/>
          </p:cNvSpPr>
          <p:nvPr/>
        </p:nvSpPr>
        <p:spPr bwMode="auto">
          <a:xfrm>
            <a:off x="1592522" y="2598371"/>
            <a:ext cx="5958956" cy="53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87338" indent="-287338" algn="l" rtl="0" eaLnBrk="1" fontAlgn="base" hangingPunct="1">
              <a:lnSpc>
                <a:spcPct val="110000"/>
              </a:lnSpc>
              <a:spcBef>
                <a:spcPct val="0"/>
              </a:spcBef>
              <a:spcAft>
                <a:spcPct val="50000"/>
              </a:spcAft>
              <a:buClr>
                <a:schemeClr val="bg2"/>
              </a:buClr>
              <a:buChar char="•"/>
              <a:defRPr sz="2400">
                <a:solidFill>
                  <a:schemeClr val="tx1"/>
                </a:solidFill>
                <a:latin typeface="+mn-lt"/>
                <a:ea typeface="+mn-ea"/>
                <a:cs typeface="+mn-cs"/>
              </a:defRPr>
            </a:lvl1pPr>
            <a:lvl2pPr marL="573088" indent="-284163" algn="l" rtl="0" eaLnBrk="1" fontAlgn="base" hangingPunct="1">
              <a:lnSpc>
                <a:spcPct val="110000"/>
              </a:lnSpc>
              <a:spcBef>
                <a:spcPct val="0"/>
              </a:spcBef>
              <a:spcAft>
                <a:spcPct val="50000"/>
              </a:spcAft>
              <a:buClr>
                <a:schemeClr val="bg2"/>
              </a:buClr>
              <a:buChar char="–"/>
              <a:defRPr sz="2000">
                <a:solidFill>
                  <a:schemeClr val="tx1"/>
                </a:solidFill>
                <a:latin typeface="+mn-lt"/>
              </a:defRPr>
            </a:lvl2pPr>
            <a:lvl3pPr marL="1182688" indent="-228600" algn="l" rtl="0" eaLnBrk="1" fontAlgn="base" hangingPunct="1">
              <a:spcBef>
                <a:spcPct val="20000"/>
              </a:spcBef>
              <a:spcAft>
                <a:spcPct val="0"/>
              </a:spcAft>
              <a:buChar char="•"/>
              <a:defRPr sz="2000">
                <a:solidFill>
                  <a:schemeClr val="tx1"/>
                </a:solidFill>
                <a:latin typeface="+mn-lt"/>
              </a:defRPr>
            </a:lvl3pPr>
            <a:lvl4pPr marL="1601788"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FontTx/>
              <a:buNone/>
            </a:pPr>
            <a:r>
              <a:rPr lang="en-GB" sz="2000" kern="0" dirty="0"/>
              <a:t>Downtime</a:t>
            </a:r>
            <a:r>
              <a:rPr lang="en-GB" kern="0" dirty="0"/>
              <a:t> </a:t>
            </a:r>
          </a:p>
          <a:p>
            <a:pPr marL="0" indent="0" algn="just">
              <a:buFontTx/>
              <a:buNone/>
            </a:pPr>
            <a:endParaRPr lang="en-GB" sz="1400" kern="0" dirty="0"/>
          </a:p>
          <a:p>
            <a:pPr algn="just"/>
            <a:endParaRPr lang="en-GB" kern="0" dirty="0"/>
          </a:p>
        </p:txBody>
      </p:sp>
      <p:sp>
        <p:nvSpPr>
          <p:cNvPr id="10" name="TextBox 9">
            <a:extLst>
              <a:ext uri="{FF2B5EF4-FFF2-40B4-BE49-F238E27FC236}">
                <a16:creationId xmlns:a16="http://schemas.microsoft.com/office/drawing/2014/main" id="{D03584DB-BB14-4088-ABC7-BB7AF132CB18}"/>
              </a:ext>
            </a:extLst>
          </p:cNvPr>
          <p:cNvSpPr txBox="1"/>
          <p:nvPr/>
        </p:nvSpPr>
        <p:spPr>
          <a:xfrm>
            <a:off x="2192357" y="3352558"/>
            <a:ext cx="4417764" cy="400110"/>
          </a:xfrm>
          <a:prstGeom prst="rect">
            <a:avLst/>
          </a:prstGeom>
          <a:noFill/>
        </p:spPr>
        <p:txBody>
          <a:bodyPr wrap="square" rtlCol="0">
            <a:spAutoFit/>
          </a:bodyPr>
          <a:lstStyle/>
          <a:p>
            <a:pPr algn="l"/>
            <a:r>
              <a:rPr lang="en-GB" sz="2000" dirty="0"/>
              <a:t>Damage and the cost of replacement </a:t>
            </a:r>
          </a:p>
        </p:txBody>
      </p:sp>
      <p:sp>
        <p:nvSpPr>
          <p:cNvPr id="11" name="TextBox 10">
            <a:extLst>
              <a:ext uri="{FF2B5EF4-FFF2-40B4-BE49-F238E27FC236}">
                <a16:creationId xmlns:a16="http://schemas.microsoft.com/office/drawing/2014/main" id="{43E2E5FB-50AD-4AAC-B94A-2AFE1A644362}"/>
              </a:ext>
            </a:extLst>
          </p:cNvPr>
          <p:cNvSpPr txBox="1"/>
          <p:nvPr/>
        </p:nvSpPr>
        <p:spPr>
          <a:xfrm>
            <a:off x="2769730" y="4020813"/>
            <a:ext cx="4417764" cy="400110"/>
          </a:xfrm>
          <a:prstGeom prst="rect">
            <a:avLst/>
          </a:prstGeom>
          <a:noFill/>
        </p:spPr>
        <p:txBody>
          <a:bodyPr wrap="square" rtlCol="0">
            <a:spAutoFit/>
          </a:bodyPr>
          <a:lstStyle/>
          <a:p>
            <a:r>
              <a:rPr lang="en-GB" sz="2000" dirty="0"/>
              <a:t>Clients lose confidence in you service </a:t>
            </a:r>
          </a:p>
        </p:txBody>
      </p:sp>
      <p:sp>
        <p:nvSpPr>
          <p:cNvPr id="12" name="TextBox 11">
            <a:extLst>
              <a:ext uri="{FF2B5EF4-FFF2-40B4-BE49-F238E27FC236}">
                <a16:creationId xmlns:a16="http://schemas.microsoft.com/office/drawing/2014/main" id="{F45436A0-A0C7-4689-B620-197D7B1D7C7E}"/>
              </a:ext>
            </a:extLst>
          </p:cNvPr>
          <p:cNvSpPr txBox="1"/>
          <p:nvPr/>
        </p:nvSpPr>
        <p:spPr>
          <a:xfrm>
            <a:off x="3328175" y="4767810"/>
            <a:ext cx="2938499" cy="400110"/>
          </a:xfrm>
          <a:prstGeom prst="rect">
            <a:avLst/>
          </a:prstGeom>
          <a:noFill/>
        </p:spPr>
        <p:txBody>
          <a:bodyPr wrap="square" rtlCol="0">
            <a:spAutoFit/>
          </a:bodyPr>
          <a:lstStyle/>
          <a:p>
            <a:pPr algn="l"/>
            <a:r>
              <a:rPr lang="en-GB" sz="2000" dirty="0"/>
              <a:t>People could be harmed</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8"/>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r>
              <a:rPr lang="en-GB" altLang="en-US" sz="2700" dirty="0">
                <a:solidFill>
                  <a:schemeClr val="bg1"/>
                </a:solidFill>
                <a:latin typeface="Tahoma" panose="020B0604030504040204" pitchFamily="34" charset="0"/>
                <a:cs typeface="Tahoma" panose="020B0604030504040204" pitchFamily="34" charset="0"/>
              </a:rPr>
              <a:t>Risk Assessment</a:t>
            </a:r>
          </a:p>
        </p:txBody>
      </p:sp>
      <p:pic>
        <p:nvPicPr>
          <p:cNvPr id="2" name="Content Placeholder 1">
            <a:extLst>
              <a:ext uri="{FF2B5EF4-FFF2-40B4-BE49-F238E27FC236}">
                <a16:creationId xmlns:a16="http://schemas.microsoft.com/office/drawing/2014/main" id="{E986C461-74D5-4BA3-A784-D32D4F9766D3}"/>
              </a:ext>
            </a:extLst>
          </p:cNvPr>
          <p:cNvPicPr>
            <a:picLocks noGrp="1" noChangeAspect="1"/>
          </p:cNvPicPr>
          <p:nvPr>
            <p:ph idx="1"/>
          </p:nvPr>
        </p:nvPicPr>
        <p:blipFill>
          <a:blip r:embed="rId2"/>
          <a:stretch>
            <a:fillRect/>
          </a:stretch>
        </p:blipFill>
        <p:spPr>
          <a:xfrm>
            <a:off x="550777" y="2228287"/>
            <a:ext cx="3835602" cy="2553608"/>
          </a:xfrm>
          <a:prstGeom prst="rect">
            <a:avLst/>
          </a:prstGeom>
        </p:spPr>
      </p:pic>
      <p:sp>
        <p:nvSpPr>
          <p:cNvPr id="12293" name="TextBox 1"/>
          <p:cNvSpPr txBox="1">
            <a:spLocks noChangeArrowheads="1"/>
          </p:cNvSpPr>
          <p:nvPr/>
        </p:nvSpPr>
        <p:spPr bwMode="auto">
          <a:xfrm>
            <a:off x="550777" y="1211184"/>
            <a:ext cx="72131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l"/>
            <a:r>
              <a:rPr lang="en-GB" sz="2000" dirty="0"/>
              <a:t>Before looking at security products you need to carry out a risk assessment to understand the threats you need to mitigate for. </a:t>
            </a:r>
          </a:p>
        </p:txBody>
      </p:sp>
      <p:pic>
        <p:nvPicPr>
          <p:cNvPr id="3" name="Picture 2">
            <a:extLst>
              <a:ext uri="{FF2B5EF4-FFF2-40B4-BE49-F238E27FC236}">
                <a16:creationId xmlns:a16="http://schemas.microsoft.com/office/drawing/2014/main" id="{3B01A37E-E3EF-4C0B-A4DA-56AAECEC6C7F}"/>
              </a:ext>
            </a:extLst>
          </p:cNvPr>
          <p:cNvPicPr>
            <a:picLocks noChangeAspect="1"/>
          </p:cNvPicPr>
          <p:nvPr/>
        </p:nvPicPr>
        <p:blipFill>
          <a:blip r:embed="rId3"/>
          <a:stretch>
            <a:fillRect/>
          </a:stretch>
        </p:blipFill>
        <p:spPr>
          <a:xfrm>
            <a:off x="4431743" y="2226847"/>
            <a:ext cx="3599553" cy="2584701"/>
          </a:xfrm>
          <a:prstGeom prst="rect">
            <a:avLst/>
          </a:prstGeom>
        </p:spPr>
      </p:pic>
      <p:sp>
        <p:nvSpPr>
          <p:cNvPr id="5" name="TextBox 4">
            <a:extLst>
              <a:ext uri="{FF2B5EF4-FFF2-40B4-BE49-F238E27FC236}">
                <a16:creationId xmlns:a16="http://schemas.microsoft.com/office/drawing/2014/main" id="{8E4A41D8-C0C1-4675-B803-70A5EA7F1DC9}"/>
              </a:ext>
            </a:extLst>
          </p:cNvPr>
          <p:cNvSpPr txBox="1"/>
          <p:nvPr/>
        </p:nvSpPr>
        <p:spPr>
          <a:xfrm>
            <a:off x="550777" y="4748269"/>
            <a:ext cx="3835602" cy="369332"/>
          </a:xfrm>
          <a:prstGeom prst="rect">
            <a:avLst/>
          </a:prstGeom>
          <a:noFill/>
        </p:spPr>
        <p:txBody>
          <a:bodyPr wrap="square" rtlCol="0">
            <a:spAutoFit/>
          </a:bodyPr>
          <a:lstStyle/>
          <a:p>
            <a:r>
              <a:rPr lang="en-GB" sz="1800" dirty="0"/>
              <a:t>Physical Attack</a:t>
            </a:r>
          </a:p>
        </p:txBody>
      </p:sp>
      <p:sp>
        <p:nvSpPr>
          <p:cNvPr id="6" name="TextBox 5">
            <a:extLst>
              <a:ext uri="{FF2B5EF4-FFF2-40B4-BE49-F238E27FC236}">
                <a16:creationId xmlns:a16="http://schemas.microsoft.com/office/drawing/2014/main" id="{615A7677-4789-407D-BF17-D44080C3D66B}"/>
              </a:ext>
            </a:extLst>
          </p:cNvPr>
          <p:cNvSpPr txBox="1"/>
          <p:nvPr/>
        </p:nvSpPr>
        <p:spPr>
          <a:xfrm>
            <a:off x="4572000" y="4748270"/>
            <a:ext cx="3459296" cy="369332"/>
          </a:xfrm>
          <a:prstGeom prst="rect">
            <a:avLst/>
          </a:prstGeom>
          <a:noFill/>
        </p:spPr>
        <p:txBody>
          <a:bodyPr wrap="square" rtlCol="0">
            <a:spAutoFit/>
          </a:bodyPr>
          <a:lstStyle/>
          <a:p>
            <a:r>
              <a:rPr lang="en-GB" sz="1800" dirty="0"/>
              <a:t>Hostile Vehicle Mitigation</a:t>
            </a:r>
          </a:p>
        </p:txBody>
      </p:sp>
    </p:spTree>
    <p:extLst>
      <p:ext uri="{BB962C8B-B14F-4D97-AF65-F5344CB8AC3E}">
        <p14:creationId xmlns:p14="http://schemas.microsoft.com/office/powerpoint/2010/main" val="78174469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5847-36AF-4155-95B6-E80C82B6FFC3}"/>
              </a:ext>
            </a:extLst>
          </p:cNvPr>
          <p:cNvSpPr>
            <a:spLocks noGrp="1"/>
          </p:cNvSpPr>
          <p:nvPr>
            <p:ph type="title"/>
          </p:nvPr>
        </p:nvSpPr>
        <p:spPr/>
        <p:txBody>
          <a:bodyPr/>
          <a:lstStyle/>
          <a:p>
            <a:r>
              <a:rPr lang="en-GB" dirty="0"/>
              <a:t>Mitigating the risk</a:t>
            </a:r>
          </a:p>
        </p:txBody>
      </p:sp>
      <p:sp>
        <p:nvSpPr>
          <p:cNvPr id="3" name="Content Placeholder 2">
            <a:extLst>
              <a:ext uri="{FF2B5EF4-FFF2-40B4-BE49-F238E27FC236}">
                <a16:creationId xmlns:a16="http://schemas.microsoft.com/office/drawing/2014/main" id="{3E12B75B-C9E1-48E7-AEC5-682E695ED2BD}"/>
              </a:ext>
            </a:extLst>
          </p:cNvPr>
          <p:cNvSpPr>
            <a:spLocks noGrp="1"/>
          </p:cNvSpPr>
          <p:nvPr>
            <p:ph idx="1"/>
          </p:nvPr>
        </p:nvSpPr>
        <p:spPr>
          <a:xfrm>
            <a:off x="450851" y="1425575"/>
            <a:ext cx="4330470" cy="4114800"/>
          </a:xfrm>
        </p:spPr>
        <p:txBody>
          <a:bodyPr/>
          <a:lstStyle/>
          <a:p>
            <a:pPr algn="just">
              <a:lnSpc>
                <a:spcPct val="150000"/>
              </a:lnSpc>
            </a:pPr>
            <a:r>
              <a:rPr lang="en-GB" sz="1800" dirty="0">
                <a:latin typeface="Tahoma" panose="020B0604030504040204" pitchFamily="34" charset="0"/>
                <a:ea typeface="Tahoma" panose="020B0604030504040204" pitchFamily="34" charset="0"/>
                <a:cs typeface="Tahoma" panose="020B0604030504040204" pitchFamily="34" charset="0"/>
              </a:rPr>
              <a:t>Fencing and entrance security is often the first layer of protection to deter and deny unauthorised entry making it extremely important </a:t>
            </a:r>
          </a:p>
          <a:p>
            <a:pPr marL="285750" indent="-285750" algn="just">
              <a:lnSpc>
                <a:spcPct val="150000"/>
              </a:lnSpc>
              <a:buFont typeface="Arial" panose="020B0604020202020204" pitchFamily="34" charset="0"/>
              <a:buChar char="•"/>
            </a:pPr>
            <a:r>
              <a:rPr lang="en-GB" sz="1800" dirty="0">
                <a:latin typeface="Tahoma" panose="020B0604030504040204" pitchFamily="34" charset="0"/>
                <a:ea typeface="Tahoma" panose="020B0604030504040204" pitchFamily="34" charset="0"/>
                <a:cs typeface="Tahoma" panose="020B0604030504040204" pitchFamily="34" charset="0"/>
              </a:rPr>
              <a:t>The main aim of a perimeter fence is to demarcate the boundary. However the value or danger of what is inside and the threat that this poses may mean the site requires a third party accredited fence. </a:t>
            </a:r>
          </a:p>
          <a:p>
            <a:endParaRPr lang="en-GB" dirty="0"/>
          </a:p>
        </p:txBody>
      </p:sp>
      <p:pic>
        <p:nvPicPr>
          <p:cNvPr id="4" name="Picture 3">
            <a:extLst>
              <a:ext uri="{FF2B5EF4-FFF2-40B4-BE49-F238E27FC236}">
                <a16:creationId xmlns:a16="http://schemas.microsoft.com/office/drawing/2014/main" id="{8C124518-9A1F-42FB-8F69-4C50D3D9EDC0}"/>
              </a:ext>
            </a:extLst>
          </p:cNvPr>
          <p:cNvPicPr>
            <a:picLocks noChangeAspect="1"/>
          </p:cNvPicPr>
          <p:nvPr/>
        </p:nvPicPr>
        <p:blipFill>
          <a:blip r:embed="rId2"/>
          <a:stretch>
            <a:fillRect/>
          </a:stretch>
        </p:blipFill>
        <p:spPr>
          <a:xfrm>
            <a:off x="4959470" y="1425575"/>
            <a:ext cx="4072481" cy="3054361"/>
          </a:xfrm>
          <a:prstGeom prst="rect">
            <a:avLst/>
          </a:prstGeom>
        </p:spPr>
      </p:pic>
    </p:spTree>
    <p:extLst>
      <p:ext uri="{BB962C8B-B14F-4D97-AF65-F5344CB8AC3E}">
        <p14:creationId xmlns:p14="http://schemas.microsoft.com/office/powerpoint/2010/main" val="1038197737"/>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72" name="Rectangle 88"/>
          <p:cNvSpPr>
            <a:spLocks noGrp="1" noChangeArrowheads="1"/>
          </p:cNvSpPr>
          <p:nvPr>
            <p:ph type="title"/>
          </p:nvPr>
        </p:nvSpPr>
        <p:spPr/>
        <p:txBody>
          <a:bodyPr/>
          <a:lstStyle/>
          <a:p>
            <a:r>
              <a:rPr lang="en-GB" dirty="0"/>
              <a:t>The Purpose of Security</a:t>
            </a:r>
            <a:endParaRPr lang="en-GB" sz="1600" dirty="0"/>
          </a:p>
        </p:txBody>
      </p:sp>
      <p:pic>
        <p:nvPicPr>
          <p:cNvPr id="2" name="Picture 1">
            <a:extLst>
              <a:ext uri="{FF2B5EF4-FFF2-40B4-BE49-F238E27FC236}">
                <a16:creationId xmlns:a16="http://schemas.microsoft.com/office/drawing/2014/main" id="{1C9B4295-7073-4C3F-AF05-34333631EC5C}"/>
              </a:ext>
            </a:extLst>
          </p:cNvPr>
          <p:cNvPicPr>
            <a:picLocks noChangeAspect="1"/>
          </p:cNvPicPr>
          <p:nvPr/>
        </p:nvPicPr>
        <p:blipFill>
          <a:blip r:embed="rId3"/>
          <a:stretch>
            <a:fillRect/>
          </a:stretch>
        </p:blipFill>
        <p:spPr>
          <a:xfrm>
            <a:off x="1816732" y="1086051"/>
            <a:ext cx="4761389" cy="3712786"/>
          </a:xfrm>
          <a:prstGeom prst="rect">
            <a:avLst/>
          </a:prstGeom>
        </p:spPr>
      </p:pic>
    </p:spTree>
    <p:extLst>
      <p:ext uri="{BB962C8B-B14F-4D97-AF65-F5344CB8AC3E}">
        <p14:creationId xmlns:p14="http://schemas.microsoft.com/office/powerpoint/2010/main" val="79297984"/>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Purpose of Security</a:t>
            </a:r>
          </a:p>
        </p:txBody>
      </p:sp>
      <p:sp>
        <p:nvSpPr>
          <p:cNvPr id="3" name="Content Placeholder 2"/>
          <p:cNvSpPr>
            <a:spLocks noGrp="1"/>
          </p:cNvSpPr>
          <p:nvPr>
            <p:ph idx="1"/>
          </p:nvPr>
        </p:nvSpPr>
        <p:spPr>
          <a:xfrm>
            <a:off x="450850" y="1271750"/>
            <a:ext cx="8286750" cy="4494736"/>
          </a:xfrm>
        </p:spPr>
        <p:txBody>
          <a:bodyPr/>
          <a:lstStyle/>
          <a:p>
            <a:pPr marL="0" indent="0" algn="just">
              <a:buNone/>
            </a:pPr>
            <a:r>
              <a:rPr lang="en-GB" sz="2000" dirty="0">
                <a:effectLst/>
                <a:latin typeface="+mj-lt"/>
                <a:ea typeface="Times New Roman" panose="02020603050405020304" pitchFamily="18" charset="0"/>
              </a:rPr>
              <a:t>The purpose of security measures is to detect and delay an attack in order for security or the police to respond and stop the act. The first diagram shows that if the delay is not equal to or greater than the detection and response time then there is a gap which can be exploited. </a:t>
            </a:r>
          </a:p>
          <a:p>
            <a:pPr marL="0" indent="0" algn="just">
              <a:buNone/>
            </a:pPr>
            <a:endParaRPr lang="en-GB" sz="2000" dirty="0">
              <a:effectLst/>
              <a:latin typeface="+mj-lt"/>
              <a:ea typeface="Times New Roman" panose="02020603050405020304" pitchFamily="18" charset="0"/>
            </a:endParaRPr>
          </a:p>
          <a:p>
            <a:pPr marL="0" indent="0" algn="just">
              <a:buNone/>
            </a:pPr>
            <a:r>
              <a:rPr lang="en-GB" sz="2000" dirty="0">
                <a:effectLst/>
                <a:latin typeface="+mj-lt"/>
                <a:ea typeface="Times New Roman" panose="02020603050405020304" pitchFamily="18" charset="0"/>
              </a:rPr>
              <a:t>This highlights the need to properly consider and evaluate how much time delay is necessary. The difference between the delay the security products create, and the time it takes for the attacker to be detected, plus for the back up to respond, is considered open time for the attacker to exploit the gap in security. The delay provided by physical barriers is critical to the protection of the assets. </a:t>
            </a:r>
          </a:p>
          <a:p>
            <a:pPr marL="0" indent="0" algn="just">
              <a:buNone/>
            </a:pPr>
            <a:endParaRPr lang="en-GB" sz="1600" dirty="0">
              <a:effectLst/>
              <a:latin typeface="+mj-lt"/>
              <a:ea typeface="Times New Roman" panose="02020603050405020304" pitchFamily="18" charset="0"/>
            </a:endParaRPr>
          </a:p>
          <a:p>
            <a:pPr marL="0" indent="0" algn="just">
              <a:buNone/>
            </a:pPr>
            <a:endParaRPr lang="en-GB" sz="1600" dirty="0">
              <a:latin typeface="+mj-lt"/>
              <a:ea typeface="Times New Roman" panose="02020603050405020304" pitchFamily="18" charset="0"/>
            </a:endParaRPr>
          </a:p>
          <a:p>
            <a:pPr marL="0" indent="0" algn="just">
              <a:buNone/>
            </a:pPr>
            <a:endParaRPr lang="en-GB" sz="1600" dirty="0">
              <a:effectLst/>
              <a:latin typeface="+mj-lt"/>
              <a:ea typeface="Times New Roman" panose="02020603050405020304" pitchFamily="18" charset="0"/>
            </a:endParaRPr>
          </a:p>
          <a:p>
            <a:pPr marL="0" indent="0" algn="just">
              <a:buNone/>
            </a:pPr>
            <a:endParaRPr lang="en-GB" sz="1600" dirty="0">
              <a:latin typeface="+mj-lt"/>
              <a:ea typeface="Times New Roman" panose="02020603050405020304" pitchFamily="18" charset="0"/>
            </a:endParaRPr>
          </a:p>
          <a:p>
            <a:pPr marL="0" indent="0" algn="just">
              <a:buNone/>
            </a:pPr>
            <a:endParaRPr lang="en-GB" sz="1600" dirty="0">
              <a:effectLst/>
              <a:latin typeface="+mj-lt"/>
              <a:ea typeface="Times New Roman" panose="02020603050405020304" pitchFamily="18" charset="0"/>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221133406"/>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LPS 1175 Toolkit and Gradings</a:t>
            </a:r>
          </a:p>
        </p:txBody>
      </p:sp>
      <p:sp>
        <p:nvSpPr>
          <p:cNvPr id="3" name="Content Placeholder 2"/>
          <p:cNvSpPr>
            <a:spLocks noGrp="1"/>
          </p:cNvSpPr>
          <p:nvPr>
            <p:ph idx="1"/>
          </p:nvPr>
        </p:nvSpPr>
        <p:spPr>
          <a:xfrm>
            <a:off x="428625" y="1110329"/>
            <a:ext cx="8286750" cy="4818168"/>
          </a:xfrm>
        </p:spPr>
        <p:txBody>
          <a:bodyPr/>
          <a:lstStyle/>
          <a:p>
            <a:pPr marL="0" indent="0" algn="just">
              <a:buNone/>
            </a:pPr>
            <a:endParaRPr lang="en-GB" sz="1400" b="1" dirty="0">
              <a:effectLst/>
              <a:ea typeface="Times New Roman" panose="02020603050405020304" pitchFamily="18" charset="0"/>
            </a:endParaRPr>
          </a:p>
          <a:p>
            <a:pPr marL="0" indent="0" algn="just">
              <a:buNone/>
            </a:pPr>
            <a:endParaRPr lang="en-GB" sz="1400" b="1" dirty="0">
              <a:ea typeface="Times New Roman" panose="02020603050405020304" pitchFamily="18" charset="0"/>
            </a:endParaRPr>
          </a:p>
          <a:p>
            <a:pPr marL="0" indent="0" algn="just">
              <a:buNone/>
            </a:pPr>
            <a:endParaRPr lang="en-GB" sz="1400" b="1" dirty="0">
              <a:effectLst/>
              <a:ea typeface="Times New Roman" panose="02020603050405020304" pitchFamily="18" charset="0"/>
            </a:endParaRPr>
          </a:p>
          <a:p>
            <a:pPr marL="0" indent="0" algn="just">
              <a:buNone/>
            </a:pPr>
            <a:endParaRPr lang="en-GB" sz="1400" b="1" dirty="0">
              <a:ea typeface="Times New Roman" panose="02020603050405020304" pitchFamily="18" charset="0"/>
            </a:endParaRPr>
          </a:p>
          <a:p>
            <a:pPr marL="0" indent="0" algn="just">
              <a:buNone/>
            </a:pPr>
            <a:endParaRPr lang="en-GB" sz="1400" b="1" dirty="0">
              <a:effectLst/>
              <a:ea typeface="Times New Roman" panose="02020603050405020304" pitchFamily="18" charset="0"/>
            </a:endParaRPr>
          </a:p>
          <a:p>
            <a:pPr marL="0" indent="0" algn="just">
              <a:buNone/>
            </a:pPr>
            <a:endParaRPr lang="en-GB" sz="1400" b="1" dirty="0">
              <a:ea typeface="Times New Roman" panose="02020603050405020304" pitchFamily="18" charset="0"/>
            </a:endParaRPr>
          </a:p>
          <a:p>
            <a:pPr marL="0" indent="0" algn="just">
              <a:buNone/>
            </a:pPr>
            <a:endParaRPr lang="en-GB" sz="1400" b="1" dirty="0">
              <a:effectLst/>
              <a:ea typeface="Times New Roman" panose="02020603050405020304" pitchFamily="18" charset="0"/>
            </a:endParaRPr>
          </a:p>
          <a:p>
            <a:pPr marL="0" indent="0" algn="just">
              <a:buNone/>
            </a:pPr>
            <a:endParaRPr lang="en-GB" sz="1400" b="1" dirty="0">
              <a:ea typeface="Times New Roman" panose="02020603050405020304" pitchFamily="18" charset="0"/>
            </a:endParaRPr>
          </a:p>
          <a:p>
            <a:pPr marL="0" indent="0" algn="just">
              <a:buNone/>
            </a:pPr>
            <a:endParaRPr lang="en-GB" sz="1400" b="1" dirty="0">
              <a:effectLst/>
              <a:ea typeface="Times New Roman" panose="02020603050405020304" pitchFamily="18" charset="0"/>
            </a:endParaRPr>
          </a:p>
          <a:p>
            <a:pPr marL="0" indent="0" algn="just">
              <a:buNone/>
            </a:pPr>
            <a:endParaRPr lang="en-GB" sz="1400" b="1" dirty="0">
              <a:ea typeface="Times New Roman" panose="02020603050405020304" pitchFamily="18" charset="0"/>
            </a:endParaRPr>
          </a:p>
        </p:txBody>
      </p:sp>
      <p:pic>
        <p:nvPicPr>
          <p:cNvPr id="4" name="Picture 3">
            <a:extLst>
              <a:ext uri="{FF2B5EF4-FFF2-40B4-BE49-F238E27FC236}">
                <a16:creationId xmlns:a16="http://schemas.microsoft.com/office/drawing/2014/main" id="{A645F6F6-324D-468F-B1B7-650D8D66AC65}"/>
              </a:ext>
            </a:extLst>
          </p:cNvPr>
          <p:cNvPicPr>
            <a:picLocks noChangeAspect="1"/>
          </p:cNvPicPr>
          <p:nvPr/>
        </p:nvPicPr>
        <p:blipFill>
          <a:blip r:embed="rId2"/>
          <a:stretch>
            <a:fillRect/>
          </a:stretch>
        </p:blipFill>
        <p:spPr>
          <a:xfrm>
            <a:off x="26360" y="1431716"/>
            <a:ext cx="6206665" cy="4175393"/>
          </a:xfrm>
          <a:prstGeom prst="rect">
            <a:avLst/>
          </a:prstGeom>
        </p:spPr>
      </p:pic>
      <p:pic>
        <p:nvPicPr>
          <p:cNvPr id="5" name="Picture 4">
            <a:extLst>
              <a:ext uri="{FF2B5EF4-FFF2-40B4-BE49-F238E27FC236}">
                <a16:creationId xmlns:a16="http://schemas.microsoft.com/office/drawing/2014/main" id="{404410E0-FA77-4518-9132-E9369345C336}"/>
              </a:ext>
            </a:extLst>
          </p:cNvPr>
          <p:cNvPicPr>
            <a:picLocks noChangeAspect="1"/>
          </p:cNvPicPr>
          <p:nvPr/>
        </p:nvPicPr>
        <p:blipFill>
          <a:blip r:embed="rId3"/>
          <a:stretch>
            <a:fillRect/>
          </a:stretch>
        </p:blipFill>
        <p:spPr>
          <a:xfrm>
            <a:off x="6233025" y="1170541"/>
            <a:ext cx="2517866" cy="1060796"/>
          </a:xfrm>
          <a:prstGeom prst="rect">
            <a:avLst/>
          </a:prstGeom>
        </p:spPr>
      </p:pic>
      <p:pic>
        <p:nvPicPr>
          <p:cNvPr id="6" name="Picture 5">
            <a:extLst>
              <a:ext uri="{FF2B5EF4-FFF2-40B4-BE49-F238E27FC236}">
                <a16:creationId xmlns:a16="http://schemas.microsoft.com/office/drawing/2014/main" id="{89660547-0F5A-47C1-BE5C-EEF8C7FF85B5}"/>
              </a:ext>
            </a:extLst>
          </p:cNvPr>
          <p:cNvPicPr>
            <a:picLocks noChangeAspect="1"/>
          </p:cNvPicPr>
          <p:nvPr/>
        </p:nvPicPr>
        <p:blipFill>
          <a:blip r:embed="rId4"/>
          <a:stretch>
            <a:fillRect/>
          </a:stretch>
        </p:blipFill>
        <p:spPr>
          <a:xfrm>
            <a:off x="6233025" y="2362108"/>
            <a:ext cx="2517866" cy="1066892"/>
          </a:xfrm>
          <a:prstGeom prst="rect">
            <a:avLst/>
          </a:prstGeom>
        </p:spPr>
      </p:pic>
      <p:pic>
        <p:nvPicPr>
          <p:cNvPr id="7" name="Picture 6">
            <a:extLst>
              <a:ext uri="{FF2B5EF4-FFF2-40B4-BE49-F238E27FC236}">
                <a16:creationId xmlns:a16="http://schemas.microsoft.com/office/drawing/2014/main" id="{2ABEADCC-7A6E-4C19-8F93-D620F70DB853}"/>
              </a:ext>
            </a:extLst>
          </p:cNvPr>
          <p:cNvPicPr>
            <a:picLocks noChangeAspect="1"/>
          </p:cNvPicPr>
          <p:nvPr/>
        </p:nvPicPr>
        <p:blipFill>
          <a:blip r:embed="rId5"/>
          <a:stretch>
            <a:fillRect/>
          </a:stretch>
        </p:blipFill>
        <p:spPr>
          <a:xfrm>
            <a:off x="6193233" y="3448280"/>
            <a:ext cx="2517866" cy="1054699"/>
          </a:xfrm>
          <a:prstGeom prst="rect">
            <a:avLst/>
          </a:prstGeom>
        </p:spPr>
      </p:pic>
      <p:pic>
        <p:nvPicPr>
          <p:cNvPr id="8" name="Picture 7">
            <a:extLst>
              <a:ext uri="{FF2B5EF4-FFF2-40B4-BE49-F238E27FC236}">
                <a16:creationId xmlns:a16="http://schemas.microsoft.com/office/drawing/2014/main" id="{6E3DF536-5457-4DF2-871B-FE52EC2E3D2D}"/>
              </a:ext>
            </a:extLst>
          </p:cNvPr>
          <p:cNvPicPr>
            <a:picLocks noChangeAspect="1"/>
          </p:cNvPicPr>
          <p:nvPr/>
        </p:nvPicPr>
        <p:blipFill>
          <a:blip r:embed="rId6"/>
          <a:stretch>
            <a:fillRect/>
          </a:stretch>
        </p:blipFill>
        <p:spPr>
          <a:xfrm>
            <a:off x="6211522" y="4568975"/>
            <a:ext cx="2481287" cy="1054699"/>
          </a:xfrm>
          <a:prstGeom prst="rect">
            <a:avLst/>
          </a:prstGeom>
        </p:spPr>
      </p:pic>
    </p:spTree>
    <p:extLst>
      <p:ext uri="{BB962C8B-B14F-4D97-AF65-F5344CB8AC3E}">
        <p14:creationId xmlns:p14="http://schemas.microsoft.com/office/powerpoint/2010/main" val="2303137541"/>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Appearance</a:t>
            </a:r>
          </a:p>
        </p:txBody>
      </p:sp>
      <p:sp>
        <p:nvSpPr>
          <p:cNvPr id="4" name="TextBox 3">
            <a:extLst>
              <a:ext uri="{FF2B5EF4-FFF2-40B4-BE49-F238E27FC236}">
                <a16:creationId xmlns:a16="http://schemas.microsoft.com/office/drawing/2014/main" id="{28FD5550-16CB-475C-BF1E-0E6982272352}"/>
              </a:ext>
            </a:extLst>
          </p:cNvPr>
          <p:cNvSpPr txBox="1"/>
          <p:nvPr/>
        </p:nvSpPr>
        <p:spPr>
          <a:xfrm>
            <a:off x="627961" y="1619480"/>
            <a:ext cx="3734719" cy="388106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60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An intimidating fence can make a big difference to breaking and entering attempts </a:t>
            </a:r>
          </a:p>
          <a:p>
            <a:pPr marL="342900" marR="0" lvl="0" indent="-342900" algn="l" defTabSz="914400" rtl="0" eaLnBrk="1" fontAlgn="base" latinLnBrk="0" hangingPunct="1">
              <a:lnSpc>
                <a:spcPct val="100000"/>
              </a:lnSpc>
              <a:spcBef>
                <a:spcPct val="20000"/>
              </a:spcBef>
              <a:spcAft>
                <a:spcPts val="60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A more aesthetically pleasing fence may not deter people </a:t>
            </a:r>
          </a:p>
          <a:p>
            <a:pPr marL="342900" marR="0" lvl="0" indent="-342900" algn="l" defTabSz="914400" rtl="0" eaLnBrk="1" fontAlgn="base" latinLnBrk="0" hangingPunct="1">
              <a:lnSpc>
                <a:spcPct val="100000"/>
              </a:lnSpc>
              <a:spcBef>
                <a:spcPct val="20000"/>
              </a:spcBef>
              <a:spcAft>
                <a:spcPts val="60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Palisade's intimidating appearance mixed and pointed pales provides a strong deterrent</a:t>
            </a:r>
          </a:p>
          <a:p>
            <a:pPr marL="342900" marR="0" lvl="0" indent="-342900" algn="l" defTabSz="914400" rtl="0" eaLnBrk="1" fontAlgn="base" latinLnBrk="0" hangingPunct="1">
              <a:lnSpc>
                <a:spcPct val="100000"/>
              </a:lnSpc>
              <a:spcBef>
                <a:spcPct val="20000"/>
              </a:spcBef>
              <a:spcAft>
                <a:spcPts val="600"/>
              </a:spcAft>
              <a:buClr>
                <a:srgbClr val="9D1D64"/>
              </a:buClr>
              <a:buSzPct val="70000"/>
              <a:buFont typeface="Wingdings" pitchFamily="2" charset="2"/>
              <a:buChar char=""/>
              <a:tabLst/>
              <a:defRPr/>
            </a:pPr>
            <a:r>
              <a:rPr kumimoji="0" lang="en-US" sz="1700" b="0" i="0" u="none" strike="noStrike" kern="1200" cap="none" spc="0" normalizeH="0" baseline="0" noProof="0" dirty="0">
                <a:ln>
                  <a:noFill/>
                </a:ln>
                <a:solidFill>
                  <a:srgbClr val="202945"/>
                </a:solidFill>
                <a:effectLst/>
                <a:uLnTx/>
                <a:uFillTx/>
                <a:latin typeface="Roboto" panose="02000000000000000000" pitchFamily="2" charset="0"/>
                <a:ea typeface="Roboto" panose="02000000000000000000" pitchFamily="2" charset="0"/>
                <a:cs typeface="Arial" pitchFamily="34" charset="0"/>
              </a:rPr>
              <a:t>Mesh looks more discrete and may be accepted by planners more readily but by looking less intimidating, it is also less likely to deter an attack</a:t>
            </a:r>
          </a:p>
        </p:txBody>
      </p:sp>
      <p:pic>
        <p:nvPicPr>
          <p:cNvPr id="5" name="Picture 4">
            <a:extLst>
              <a:ext uri="{FF2B5EF4-FFF2-40B4-BE49-F238E27FC236}">
                <a16:creationId xmlns:a16="http://schemas.microsoft.com/office/drawing/2014/main" id="{2BEB5465-DE64-4957-A0E4-4394B704EA55}"/>
              </a:ext>
            </a:extLst>
          </p:cNvPr>
          <p:cNvPicPr>
            <a:picLocks noChangeAspect="1"/>
          </p:cNvPicPr>
          <p:nvPr/>
        </p:nvPicPr>
        <p:blipFill>
          <a:blip r:embed="rId2"/>
          <a:stretch>
            <a:fillRect/>
          </a:stretch>
        </p:blipFill>
        <p:spPr>
          <a:xfrm>
            <a:off x="4557353" y="1281328"/>
            <a:ext cx="2499577" cy="1871634"/>
          </a:xfrm>
          <a:prstGeom prst="rect">
            <a:avLst/>
          </a:prstGeom>
        </p:spPr>
      </p:pic>
      <p:pic>
        <p:nvPicPr>
          <p:cNvPr id="6" name="Picture 5">
            <a:extLst>
              <a:ext uri="{FF2B5EF4-FFF2-40B4-BE49-F238E27FC236}">
                <a16:creationId xmlns:a16="http://schemas.microsoft.com/office/drawing/2014/main" id="{F425A26F-F4DA-4302-B2F8-502841FF0BBC}"/>
              </a:ext>
            </a:extLst>
          </p:cNvPr>
          <p:cNvPicPr>
            <a:picLocks noChangeAspect="1"/>
          </p:cNvPicPr>
          <p:nvPr/>
        </p:nvPicPr>
        <p:blipFill>
          <a:blip r:embed="rId3"/>
          <a:stretch>
            <a:fillRect/>
          </a:stretch>
        </p:blipFill>
        <p:spPr>
          <a:xfrm>
            <a:off x="6644423" y="1281328"/>
            <a:ext cx="2499577" cy="1871634"/>
          </a:xfrm>
          <a:prstGeom prst="rect">
            <a:avLst/>
          </a:prstGeom>
        </p:spPr>
      </p:pic>
      <p:pic>
        <p:nvPicPr>
          <p:cNvPr id="7" name="Picture 6">
            <a:extLst>
              <a:ext uri="{FF2B5EF4-FFF2-40B4-BE49-F238E27FC236}">
                <a16:creationId xmlns:a16="http://schemas.microsoft.com/office/drawing/2014/main" id="{2F31DEF7-B077-4F4C-8689-85A72FA5967C}"/>
              </a:ext>
            </a:extLst>
          </p:cNvPr>
          <p:cNvPicPr>
            <a:picLocks noChangeAspect="1"/>
          </p:cNvPicPr>
          <p:nvPr/>
        </p:nvPicPr>
        <p:blipFill>
          <a:blip r:embed="rId4"/>
          <a:stretch>
            <a:fillRect/>
          </a:stretch>
        </p:blipFill>
        <p:spPr>
          <a:xfrm>
            <a:off x="4546337" y="3178367"/>
            <a:ext cx="2499577" cy="1871634"/>
          </a:xfrm>
          <a:prstGeom prst="rect">
            <a:avLst/>
          </a:prstGeom>
        </p:spPr>
      </p:pic>
      <p:pic>
        <p:nvPicPr>
          <p:cNvPr id="9" name="Picture 8">
            <a:extLst>
              <a:ext uri="{FF2B5EF4-FFF2-40B4-BE49-F238E27FC236}">
                <a16:creationId xmlns:a16="http://schemas.microsoft.com/office/drawing/2014/main" id="{0A5B86EC-B36C-4154-B327-348A603F2785}"/>
              </a:ext>
            </a:extLst>
          </p:cNvPr>
          <p:cNvPicPr>
            <a:picLocks noChangeAspect="1"/>
          </p:cNvPicPr>
          <p:nvPr/>
        </p:nvPicPr>
        <p:blipFill>
          <a:blip r:embed="rId5"/>
          <a:stretch>
            <a:fillRect/>
          </a:stretch>
        </p:blipFill>
        <p:spPr>
          <a:xfrm>
            <a:off x="6743145" y="3158471"/>
            <a:ext cx="2389839" cy="1871634"/>
          </a:xfrm>
          <a:prstGeom prst="rect">
            <a:avLst/>
          </a:prstGeom>
        </p:spPr>
      </p:pic>
    </p:spTree>
    <p:extLst>
      <p:ext uri="{BB962C8B-B14F-4D97-AF65-F5344CB8AC3E}">
        <p14:creationId xmlns:p14="http://schemas.microsoft.com/office/powerpoint/2010/main" val="3778349681"/>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a:t>Types of Fence</a:t>
            </a:r>
          </a:p>
        </p:txBody>
      </p:sp>
      <p:sp>
        <p:nvSpPr>
          <p:cNvPr id="25603" name="Content Placeholder 2"/>
          <p:cNvSpPr>
            <a:spLocks noGrp="1"/>
          </p:cNvSpPr>
          <p:nvPr>
            <p:ph idx="1"/>
          </p:nvPr>
        </p:nvSpPr>
        <p:spPr>
          <a:xfrm>
            <a:off x="450850" y="1068386"/>
            <a:ext cx="8286750" cy="4093273"/>
          </a:xfrm>
        </p:spPr>
        <p:txBody>
          <a:bodyPr/>
          <a:lstStyle/>
          <a:p>
            <a:endParaRPr lang="en-GB" altLang="en-US" sz="1600" b="1" dirty="0"/>
          </a:p>
          <a:p>
            <a:endParaRPr lang="en-GB" altLang="en-US" sz="1600" b="1" dirty="0"/>
          </a:p>
          <a:p>
            <a:endParaRPr lang="en-GB" altLang="en-US" sz="1600" b="1" dirty="0"/>
          </a:p>
          <a:p>
            <a:endParaRPr lang="en-GB" altLang="en-US" sz="1600" b="1" dirty="0"/>
          </a:p>
          <a:p>
            <a:endParaRPr lang="en-GB" altLang="en-US" sz="1600" b="1" dirty="0"/>
          </a:p>
          <a:p>
            <a:endParaRPr lang="en-GB" altLang="en-US" sz="1600" b="1" dirty="0"/>
          </a:p>
          <a:p>
            <a:endParaRPr lang="en-GB" altLang="en-US" sz="1600" b="1" dirty="0"/>
          </a:p>
          <a:p>
            <a:endParaRPr lang="en-GB" altLang="en-US" sz="1600" b="1" dirty="0"/>
          </a:p>
          <a:p>
            <a:r>
              <a:rPr lang="en-GB" altLang="en-US" sz="1600" b="1" dirty="0"/>
              <a:t>Planning Appeals </a:t>
            </a:r>
            <a:r>
              <a:rPr lang="en-GB" altLang="en-US" sz="1600" dirty="0"/>
              <a:t>– e.g. App/G2245/W/15/3130787</a:t>
            </a:r>
          </a:p>
          <a:p>
            <a:pPr marL="0" indent="0">
              <a:buFontTx/>
              <a:buNone/>
            </a:pPr>
            <a:endParaRPr lang="en-GB" altLang="en-US" sz="1600" dirty="0"/>
          </a:p>
          <a:p>
            <a:pPr marL="0" indent="0">
              <a:buFontTx/>
              <a:buNone/>
            </a:pPr>
            <a:endParaRPr lang="en-GB" altLang="en-US" sz="1600" dirty="0"/>
          </a:p>
          <a:p>
            <a:pPr marL="0" indent="0">
              <a:buFontTx/>
              <a:buNone/>
            </a:pPr>
            <a:endParaRPr lang="en-GB" altLang="en-US" sz="1600" dirty="0"/>
          </a:p>
          <a:p>
            <a:pPr marL="0" indent="0">
              <a:buFontTx/>
              <a:buNone/>
            </a:pPr>
            <a:endParaRPr lang="en-GB" altLang="en-US" sz="1600" dirty="0"/>
          </a:p>
          <a:p>
            <a:pPr marL="0" indent="0">
              <a:buFontTx/>
              <a:buNone/>
            </a:pPr>
            <a:endParaRPr lang="en-GB" altLang="en-US" sz="1600" dirty="0"/>
          </a:p>
          <a:p>
            <a:pPr marL="0" indent="0">
              <a:buFontTx/>
              <a:buNone/>
            </a:pPr>
            <a:endParaRPr lang="en-GB" altLang="en-US" sz="1600" dirty="0"/>
          </a:p>
          <a:p>
            <a:pPr marL="0" indent="0">
              <a:buFontTx/>
              <a:buNone/>
            </a:pPr>
            <a:endParaRPr lang="en-GB" altLang="en-US" sz="1600" dirty="0"/>
          </a:p>
        </p:txBody>
      </p:sp>
      <p:pic>
        <p:nvPicPr>
          <p:cNvPr id="2" name="Picture 1">
            <a:extLst>
              <a:ext uri="{FF2B5EF4-FFF2-40B4-BE49-F238E27FC236}">
                <a16:creationId xmlns:a16="http://schemas.microsoft.com/office/drawing/2014/main" id="{AEF6AC87-D30A-4384-B2F3-B06F02C7A296}"/>
              </a:ext>
            </a:extLst>
          </p:cNvPr>
          <p:cNvPicPr>
            <a:picLocks noChangeAspect="1"/>
          </p:cNvPicPr>
          <p:nvPr/>
        </p:nvPicPr>
        <p:blipFill>
          <a:blip r:embed="rId2"/>
          <a:stretch>
            <a:fillRect/>
          </a:stretch>
        </p:blipFill>
        <p:spPr>
          <a:xfrm>
            <a:off x="0" y="859536"/>
            <a:ext cx="9144000" cy="5138927"/>
          </a:xfrm>
          <a:prstGeom prst="rect">
            <a:avLst/>
          </a:prstGeom>
        </p:spPr>
      </p:pic>
    </p:spTree>
    <p:extLst>
      <p:ext uri="{BB962C8B-B14F-4D97-AF65-F5344CB8AC3E}">
        <p14:creationId xmlns:p14="http://schemas.microsoft.com/office/powerpoint/2010/main" val="2666923802"/>
      </p:ext>
    </p:extLst>
  </p:cSld>
  <p:clrMapOvr>
    <a:masterClrMapping/>
  </p:clrMapOvr>
  <p:transition>
    <p:wipe dir="d"/>
  </p:transition>
</p:sld>
</file>

<file path=ppt/theme/theme1.xml><?xml version="1.0" encoding="utf-8"?>
<a:theme xmlns:a="http://schemas.openxmlformats.org/drawingml/2006/main" name="3055 - Kent Police - PowerPoint Template-V4-LE-14-10-05">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6B800"/>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8000" tIns="45720" rIns="1800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rgbClr val="96B800"/>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8000" tIns="45720" rIns="1800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3055 - Kent Police - PowerPoint Template-V4-LE-14-10-05</Template>
  <TotalTime>2082</TotalTime>
  <Words>1160</Words>
  <Application>Microsoft Office PowerPoint</Application>
  <PresentationFormat>On-screen Show (4:3)</PresentationFormat>
  <Paragraphs>116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Roboto</vt:lpstr>
      <vt:lpstr>Tahoma</vt:lpstr>
      <vt:lpstr>Times New Roman</vt:lpstr>
      <vt:lpstr>Wingdings</vt:lpstr>
      <vt:lpstr>3055 - Kent Police - PowerPoint Template-V4-LE-14-10-05</vt:lpstr>
      <vt:lpstr>Designing Out Crime</vt:lpstr>
      <vt:lpstr>Perimeter Security</vt:lpstr>
      <vt:lpstr>Risk Assessment</vt:lpstr>
      <vt:lpstr>Mitigating the risk</vt:lpstr>
      <vt:lpstr>The Purpose of Security</vt:lpstr>
      <vt:lpstr>The Purpose of Security</vt:lpstr>
      <vt:lpstr>LPS 1175 Toolkit and Gradings</vt:lpstr>
      <vt:lpstr>Appearance</vt:lpstr>
      <vt:lpstr>Types of Fence</vt:lpstr>
      <vt:lpstr>What makes a fence anti-climb</vt:lpstr>
      <vt:lpstr>What makes a fence anti-climb</vt:lpstr>
      <vt:lpstr>Height </vt:lpstr>
      <vt:lpstr>Height </vt:lpstr>
      <vt:lpstr>Toppings</vt:lpstr>
      <vt:lpstr>Toppings</vt:lpstr>
      <vt:lpstr>Toppings</vt:lpstr>
    </vt:vector>
  </TitlesOfParts>
  <Company>Kent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slide</dc:title>
  <dc:creator>Adrian FROMM PSE 50509</dc:creator>
  <cp:lastModifiedBy>Carin Andrews 46060357</cp:lastModifiedBy>
  <cp:revision>219</cp:revision>
  <dcterms:created xsi:type="dcterms:W3CDTF">2014-05-15T11:48:51Z</dcterms:created>
  <dcterms:modified xsi:type="dcterms:W3CDTF">2022-11-30T09:33:46Z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f716d1d-13e1-4569-9dd0-bef6621415c1_Enabled">
    <vt:lpwstr>True</vt:lpwstr>
  </property>
  <property fmtid="{D5CDD505-2E9C-101B-9397-08002B2CF9AE}" pid="3" name="MSIP_Label_8f716d1d-13e1-4569-9dd0-bef6621415c1_SiteId">
    <vt:lpwstr>f31b07f0-9cf9-40db-964d-6ff986a97e3d</vt:lpwstr>
  </property>
  <property fmtid="{D5CDD505-2E9C-101B-9397-08002B2CF9AE}" pid="4" name="MSIP_Label_8f716d1d-13e1-4569-9dd0-bef6621415c1_Owner">
    <vt:lpwstr>carin.andrews@kent.police.uk</vt:lpwstr>
  </property>
  <property fmtid="{D5CDD505-2E9C-101B-9397-08002B2CF9AE}" pid="5" name="MSIP_Label_8f716d1d-13e1-4569-9dd0-bef6621415c1_SetDate">
    <vt:lpwstr>2022-07-01T12:16:58.3852191Z</vt:lpwstr>
  </property>
  <property fmtid="{D5CDD505-2E9C-101B-9397-08002B2CF9AE}" pid="6" name="MSIP_Label_8f716d1d-13e1-4569-9dd0-bef6621415c1_Name">
    <vt:lpwstr>OFFICIAL</vt:lpwstr>
  </property>
  <property fmtid="{D5CDD505-2E9C-101B-9397-08002B2CF9AE}" pid="7" name="MSIP_Label_8f716d1d-13e1-4569-9dd0-bef6621415c1_Application">
    <vt:lpwstr>Microsoft Azure Information Protection</vt:lpwstr>
  </property>
  <property fmtid="{D5CDD505-2E9C-101B-9397-08002B2CF9AE}" pid="8" name="MSIP_Label_8f716d1d-13e1-4569-9dd0-bef6621415c1_ActionId">
    <vt:lpwstr>9992988f-3815-4708-85c4-443d80726d8f</vt:lpwstr>
  </property>
  <property fmtid="{D5CDD505-2E9C-101B-9397-08002B2CF9AE}" pid="9" name="MSIP_Label_8f716d1d-13e1-4569-9dd0-bef6621415c1_Extended_MSFT_Method">
    <vt:lpwstr>Automatic</vt:lpwstr>
  </property>
  <property fmtid="{D5CDD505-2E9C-101B-9397-08002B2CF9AE}" pid="10" name="Sensitivity">
    <vt:lpwstr>OFFICIAL</vt:lpwstr>
  </property>
</Properties>
</file>